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63" r:id="rId5"/>
    <p:sldMasterId id="2147483676" r:id="rId6"/>
    <p:sldMasterId id="214748368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Lst>
  <p:sldSz cy="6858000" cx="12192000"/>
  <p:notesSz cx="6858000" cy="9144000"/>
  <p:embeddedFontLst>
    <p:embeddedFont>
      <p:font typeface="Caveat"/>
      <p:regular r:id="rId48"/>
      <p:bold r:id="rId49"/>
    </p:embeddedFont>
    <p:embeddedFont>
      <p:font typeface="Helvetica Neue"/>
      <p:regular r:id="rId50"/>
      <p:bold r:id="rId51"/>
      <p:italic r:id="rId52"/>
      <p:boldItalic r:id="rId53"/>
    </p:embeddedFont>
    <p:embeddedFont>
      <p:font typeface="PT Sans"/>
      <p:regular r:id="rId54"/>
      <p:bold r:id="rId55"/>
      <p:italic r:id="rId56"/>
      <p:boldItalic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2" roundtripDataSignature="AMtx7mg1XSxLdptJ8tc/HXmk2TEmhi2b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48" Type="http://schemas.openxmlformats.org/officeDocument/2006/relationships/font" Target="fonts/Caveat-regular.fntdata"/><Relationship Id="rId47" Type="http://schemas.openxmlformats.org/officeDocument/2006/relationships/slide" Target="slides/slide39.xml"/><Relationship Id="rId49" Type="http://schemas.openxmlformats.org/officeDocument/2006/relationships/font" Target="fonts/Caveat-bold.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customschemas.google.com/relationships/presentationmetadata" Target="metadata"/><Relationship Id="rId61" Type="http://schemas.openxmlformats.org/officeDocument/2006/relationships/font" Target="fonts/OpenSans-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OpenSans-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3.xml"/><Relationship Id="rId55" Type="http://schemas.openxmlformats.org/officeDocument/2006/relationships/font" Target="fonts/PTSans-bold.fntdata"/><Relationship Id="rId10" Type="http://schemas.openxmlformats.org/officeDocument/2006/relationships/slide" Target="slides/slide2.xml"/><Relationship Id="rId54" Type="http://schemas.openxmlformats.org/officeDocument/2006/relationships/font" Target="fonts/PTSans-regular.fntdata"/><Relationship Id="rId13" Type="http://schemas.openxmlformats.org/officeDocument/2006/relationships/slide" Target="slides/slide5.xml"/><Relationship Id="rId57" Type="http://schemas.openxmlformats.org/officeDocument/2006/relationships/font" Target="fonts/PTSans-boldItalic.fntdata"/><Relationship Id="rId12" Type="http://schemas.openxmlformats.org/officeDocument/2006/relationships/slide" Target="slides/slide4.xml"/><Relationship Id="rId56" Type="http://schemas.openxmlformats.org/officeDocument/2006/relationships/font" Target="fonts/PTSans-italic.fntdata"/><Relationship Id="rId15" Type="http://schemas.openxmlformats.org/officeDocument/2006/relationships/slide" Target="slides/slide7.xml"/><Relationship Id="rId59" Type="http://schemas.openxmlformats.org/officeDocument/2006/relationships/font" Target="fonts/OpenSans-bold.fntdata"/><Relationship Id="rId14" Type="http://schemas.openxmlformats.org/officeDocument/2006/relationships/slide" Target="slides/slide6.xml"/><Relationship Id="rId58" Type="http://schemas.openxmlformats.org/officeDocument/2006/relationships/font" Target="fonts/OpenSans-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e82552222f_0_1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1e82552222f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e82552222f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g1e82552222f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e82552222f_0_3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g1e82552222f_0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e82552222f_0_5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g1e82552222f_0_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e829fc528c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e829fc528c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1e829fc528c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e829fc528c_1_2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1e829fc528c_1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e829fc528c_1_2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1e829fc528c_1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e829fc528c_1_2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g1e829fc528c_1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e829fc528c_1_2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g1e829fc528c_1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e829fc528c_1_2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1e829fc528c_1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e7c529c0ce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e7c529c0ce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1e7c529c0ce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e8316796a8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1e8316796a8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1e8316796a8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e8316796a8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e8316796a8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1e8316796a8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e829fc528c_1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e829fc528c_1_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g1e829fc528c_1_1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e82552222f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1e82552222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e7c529c0ce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1e7c529c0ce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g1e7c529c0ce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e829fc528c_1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e829fc528c_1_1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g1e829fc528c_1_1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e83443b48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1e83443b48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g1e83443b48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e83321da3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1e83321da3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g1e83321da3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e829fc528c_1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g1e829fc528c_1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e82552222f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1e82552222f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e82552222f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1e82552222f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e82552222f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1e82552222f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e82552222f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1e82552222f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e82552222f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e82552222f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1e82552222f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 Id="rId3" Type="http://schemas.openxmlformats.org/officeDocument/2006/relationships/image" Target="../media/image13.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1e82552222f_0_9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lt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g1e82552222f_0_9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lt1"/>
              </a:buClr>
              <a:buSzPts val="2400"/>
              <a:buNone/>
              <a:defRPr sz="2400"/>
            </a:lvl1pPr>
            <a:lvl2pPr lvl="1" rtl="0" algn="ctr">
              <a:lnSpc>
                <a:spcPct val="90000"/>
              </a:lnSpc>
              <a:spcBef>
                <a:spcPts val="500"/>
              </a:spcBef>
              <a:spcAft>
                <a:spcPts val="0"/>
              </a:spcAft>
              <a:buClr>
                <a:schemeClr val="lt1"/>
              </a:buClr>
              <a:buSzPts val="2000"/>
              <a:buNone/>
              <a:defRPr sz="2000"/>
            </a:lvl2pPr>
            <a:lvl3pPr lvl="2" rtl="0" algn="ctr">
              <a:lnSpc>
                <a:spcPct val="90000"/>
              </a:lnSpc>
              <a:spcBef>
                <a:spcPts val="500"/>
              </a:spcBef>
              <a:spcAft>
                <a:spcPts val="0"/>
              </a:spcAft>
              <a:buClr>
                <a:schemeClr val="lt1"/>
              </a:buClr>
              <a:buSzPts val="1800"/>
              <a:buNone/>
              <a:defRPr sz="1800"/>
            </a:lvl3pPr>
            <a:lvl4pPr lvl="3" rtl="0" algn="ctr">
              <a:lnSpc>
                <a:spcPct val="90000"/>
              </a:lnSpc>
              <a:spcBef>
                <a:spcPts val="500"/>
              </a:spcBef>
              <a:spcAft>
                <a:spcPts val="0"/>
              </a:spcAft>
              <a:buClr>
                <a:schemeClr val="lt1"/>
              </a:buClr>
              <a:buSzPts val="1600"/>
              <a:buNone/>
              <a:defRPr sz="1600"/>
            </a:lvl4pPr>
            <a:lvl5pPr lvl="4" rtl="0" algn="ctr">
              <a:lnSpc>
                <a:spcPct val="90000"/>
              </a:lnSpc>
              <a:spcBef>
                <a:spcPts val="500"/>
              </a:spcBef>
              <a:spcAft>
                <a:spcPts val="0"/>
              </a:spcAft>
              <a:buClr>
                <a:schemeClr val="lt1"/>
              </a:buClr>
              <a:buSzPts val="1600"/>
              <a:buNone/>
              <a:defRPr sz="1600"/>
            </a:lvl5pPr>
            <a:lvl6pPr lvl="5" rtl="0" algn="ctr">
              <a:lnSpc>
                <a:spcPct val="90000"/>
              </a:lnSpc>
              <a:spcBef>
                <a:spcPts val="500"/>
              </a:spcBef>
              <a:spcAft>
                <a:spcPts val="0"/>
              </a:spcAft>
              <a:buClr>
                <a:schemeClr val="lt1"/>
              </a:buClr>
              <a:buSzPts val="1600"/>
              <a:buNone/>
              <a:defRPr sz="1600"/>
            </a:lvl6pPr>
            <a:lvl7pPr lvl="6" rtl="0" algn="ctr">
              <a:lnSpc>
                <a:spcPct val="90000"/>
              </a:lnSpc>
              <a:spcBef>
                <a:spcPts val="500"/>
              </a:spcBef>
              <a:spcAft>
                <a:spcPts val="0"/>
              </a:spcAft>
              <a:buClr>
                <a:schemeClr val="lt1"/>
              </a:buClr>
              <a:buSzPts val="1600"/>
              <a:buNone/>
              <a:defRPr sz="1600"/>
            </a:lvl7pPr>
            <a:lvl8pPr lvl="7" rtl="0" algn="ctr">
              <a:lnSpc>
                <a:spcPct val="90000"/>
              </a:lnSpc>
              <a:spcBef>
                <a:spcPts val="500"/>
              </a:spcBef>
              <a:spcAft>
                <a:spcPts val="0"/>
              </a:spcAft>
              <a:buClr>
                <a:schemeClr val="lt1"/>
              </a:buClr>
              <a:buSzPts val="1600"/>
              <a:buNone/>
              <a:defRPr sz="1600"/>
            </a:lvl8pPr>
            <a:lvl9pPr lvl="8" rtl="0" algn="ctr">
              <a:lnSpc>
                <a:spcPct val="90000"/>
              </a:lnSpc>
              <a:spcBef>
                <a:spcPts val="500"/>
              </a:spcBef>
              <a:spcAft>
                <a:spcPts val="0"/>
              </a:spcAft>
              <a:buClr>
                <a:schemeClr val="lt1"/>
              </a:buClr>
              <a:buSzPts val="1600"/>
              <a:buNone/>
              <a:defRPr sz="1600"/>
            </a:lvl9pPr>
          </a:lstStyle>
          <a:p/>
        </p:txBody>
      </p:sp>
      <p:sp>
        <p:nvSpPr>
          <p:cNvPr id="93" name="Google Shape;93;g1e82552222f_0_9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g1e82552222f_0_9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g1e82552222f_0_9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g1e82552222f_0_9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g1e82552222f_0_9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lt1"/>
              </a:buClr>
              <a:buSzPts val="1800"/>
              <a:buChar char="•"/>
              <a:defRPr/>
            </a:lvl1pPr>
            <a:lvl2pPr indent="-342900" lvl="1" marL="914400" rtl="0" algn="l">
              <a:lnSpc>
                <a:spcPct val="90000"/>
              </a:lnSpc>
              <a:spcBef>
                <a:spcPts val="500"/>
              </a:spcBef>
              <a:spcAft>
                <a:spcPts val="0"/>
              </a:spcAft>
              <a:buClr>
                <a:schemeClr val="lt1"/>
              </a:buClr>
              <a:buSzPts val="1800"/>
              <a:buChar char="•"/>
              <a:defRPr/>
            </a:lvl2pPr>
            <a:lvl3pPr indent="-342900" lvl="2" marL="1371600" rtl="0" algn="l">
              <a:lnSpc>
                <a:spcPct val="90000"/>
              </a:lnSpc>
              <a:spcBef>
                <a:spcPts val="500"/>
              </a:spcBef>
              <a:spcAft>
                <a:spcPts val="0"/>
              </a:spcAft>
              <a:buClr>
                <a:schemeClr val="lt1"/>
              </a:buClr>
              <a:buSzPts val="1800"/>
              <a:buChar char="•"/>
              <a:defRPr/>
            </a:lvl3pPr>
            <a:lvl4pPr indent="-342900" lvl="3" marL="1828800" rtl="0" algn="l">
              <a:lnSpc>
                <a:spcPct val="90000"/>
              </a:lnSpc>
              <a:spcBef>
                <a:spcPts val="500"/>
              </a:spcBef>
              <a:spcAft>
                <a:spcPts val="0"/>
              </a:spcAft>
              <a:buClr>
                <a:schemeClr val="lt1"/>
              </a:buClr>
              <a:buSzPts val="1800"/>
              <a:buChar char="•"/>
              <a:defRPr/>
            </a:lvl4pPr>
            <a:lvl5pPr indent="-342900" lvl="4" marL="2286000" rtl="0" algn="l">
              <a:lnSpc>
                <a:spcPct val="90000"/>
              </a:lnSpc>
              <a:spcBef>
                <a:spcPts val="50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99" name="Google Shape;99;g1e82552222f_0_9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g1e82552222f_0_9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g1e82552222f_0_9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8" name="Shape 108"/>
        <p:cNvGrpSpPr/>
        <p:nvPr/>
      </p:nvGrpSpPr>
      <p:grpSpPr>
        <a:xfrm>
          <a:off x="0" y="0"/>
          <a:ext cx="0" cy="0"/>
          <a:chOff x="0" y="0"/>
          <a:chExt cx="0" cy="0"/>
        </a:xfrm>
      </p:grpSpPr>
      <p:sp>
        <p:nvSpPr>
          <p:cNvPr id="109" name="Google Shape;109;g1e82552222f_0_3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1e82552222f_0_3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1" name="Google Shape;111;g1e82552222f_0_36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g1e82552222f_0_36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1e82552222f_0_36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Image background">
    <p:spTree>
      <p:nvGrpSpPr>
        <p:cNvPr id="114" name="Shape 114"/>
        <p:cNvGrpSpPr/>
        <p:nvPr/>
      </p:nvGrpSpPr>
      <p:grpSpPr>
        <a:xfrm>
          <a:off x="0" y="0"/>
          <a:ext cx="0" cy="0"/>
          <a:chOff x="0" y="0"/>
          <a:chExt cx="0" cy="0"/>
        </a:xfrm>
      </p:grpSpPr>
      <p:sp>
        <p:nvSpPr>
          <p:cNvPr id="115" name="Google Shape;115;g1e82552222f_0_373"/>
          <p:cNvSpPr/>
          <p:nvPr/>
        </p:nvSpPr>
        <p:spPr>
          <a:xfrm>
            <a:off x="693734" y="673901"/>
            <a:ext cx="10731898" cy="5510029"/>
          </a:xfrm>
          <a:custGeom>
            <a:rect b="b" l="l" r="r" t="t"/>
            <a:pathLst>
              <a:path extrusionOk="0" h="165305" w="321965">
                <a:moveTo>
                  <a:pt x="17881" y="0"/>
                </a:moveTo>
                <a:lnTo>
                  <a:pt x="321965" y="0"/>
                </a:lnTo>
                <a:lnTo>
                  <a:pt x="321965" y="165305"/>
                </a:lnTo>
                <a:lnTo>
                  <a:pt x="17881" y="165305"/>
                </a:lnTo>
                <a:lnTo>
                  <a:pt x="18032" y="39617"/>
                </a:lnTo>
                <a:lnTo>
                  <a:pt x="0" y="22299"/>
                </a:lnTo>
                <a:lnTo>
                  <a:pt x="17881" y="22272"/>
                </a:lnTo>
                <a:close/>
              </a:path>
            </a:pathLst>
          </a:custGeom>
          <a:noFill/>
          <a:ln cap="flat" cmpd="sng" w="76200">
            <a:solidFill>
              <a:srgbClr val="FFFFFF"/>
            </a:solidFill>
            <a:prstDash val="solid"/>
            <a:miter lim="8000"/>
            <a:headEnd len="sm" w="sm" type="none"/>
            <a:tailEnd len="sm" w="sm" type="none"/>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6" name="Shape 116"/>
        <p:cNvGrpSpPr/>
        <p:nvPr/>
      </p:nvGrpSpPr>
      <p:grpSpPr>
        <a:xfrm>
          <a:off x="0" y="0"/>
          <a:ext cx="0" cy="0"/>
          <a:chOff x="0" y="0"/>
          <a:chExt cx="0" cy="0"/>
        </a:xfrm>
      </p:grpSpPr>
      <p:sp>
        <p:nvSpPr>
          <p:cNvPr id="117" name="Google Shape;117;g1e82552222f_0_37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 name="Google Shape;118;g1e82552222f_0_37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19" name="Google Shape;119;g1e82552222f_0_3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g1e82552222f_0_3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g1e82552222f_0_37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2" name="Shape 122"/>
        <p:cNvGrpSpPr/>
        <p:nvPr/>
      </p:nvGrpSpPr>
      <p:grpSpPr>
        <a:xfrm>
          <a:off x="0" y="0"/>
          <a:ext cx="0" cy="0"/>
          <a:chOff x="0" y="0"/>
          <a:chExt cx="0" cy="0"/>
        </a:xfrm>
      </p:grpSpPr>
      <p:sp>
        <p:nvSpPr>
          <p:cNvPr id="123" name="Google Shape;123;g1e82552222f_0_38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 name="Google Shape;124;g1e82552222f_0_38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25" name="Google Shape;125;g1e82552222f_0_38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g1e82552222f_0_38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1e82552222f_0_38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8" name="Shape 128"/>
        <p:cNvGrpSpPr/>
        <p:nvPr/>
      </p:nvGrpSpPr>
      <p:grpSpPr>
        <a:xfrm>
          <a:off x="0" y="0"/>
          <a:ext cx="0" cy="0"/>
          <a:chOff x="0" y="0"/>
          <a:chExt cx="0" cy="0"/>
        </a:xfrm>
      </p:grpSpPr>
      <p:sp>
        <p:nvSpPr>
          <p:cNvPr id="129" name="Google Shape;129;g1e82552222f_0_3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 name="Google Shape;130;g1e82552222f_0_38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1" name="Google Shape;131;g1e82552222f_0_38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2" name="Google Shape;132;g1e82552222f_0_38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g1e82552222f_0_3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1e82552222f_0_38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5" name="Shape 135"/>
        <p:cNvGrpSpPr/>
        <p:nvPr/>
      </p:nvGrpSpPr>
      <p:grpSpPr>
        <a:xfrm>
          <a:off x="0" y="0"/>
          <a:ext cx="0" cy="0"/>
          <a:chOff x="0" y="0"/>
          <a:chExt cx="0" cy="0"/>
        </a:xfrm>
      </p:grpSpPr>
      <p:sp>
        <p:nvSpPr>
          <p:cNvPr id="136" name="Google Shape;136;g1e82552222f_0_39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7" name="Google Shape;137;g1e82552222f_0_394"/>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38" name="Google Shape;138;g1e82552222f_0_394"/>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9" name="Google Shape;139;g1e82552222f_0_39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40" name="Google Shape;140;g1e82552222f_0_39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1" name="Google Shape;141;g1e82552222f_0_39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1e82552222f_0_3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g1e82552222f_0_3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g1e82552222f_0_40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 name="Google Shape;146;g1e82552222f_0_40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1e82552222f_0_40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1e82552222f_0_40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9" name="Shape 149"/>
        <p:cNvGrpSpPr/>
        <p:nvPr/>
      </p:nvGrpSpPr>
      <p:grpSpPr>
        <a:xfrm>
          <a:off x="0" y="0"/>
          <a:ext cx="0" cy="0"/>
          <a:chOff x="0" y="0"/>
          <a:chExt cx="0" cy="0"/>
        </a:xfrm>
      </p:grpSpPr>
      <p:sp>
        <p:nvSpPr>
          <p:cNvPr id="150" name="Google Shape;150;g1e82552222f_0_40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g1e82552222f_0_40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2" name="Google Shape;152;g1e82552222f_0_40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3" name="Shape 153"/>
        <p:cNvGrpSpPr/>
        <p:nvPr/>
      </p:nvGrpSpPr>
      <p:grpSpPr>
        <a:xfrm>
          <a:off x="0" y="0"/>
          <a:ext cx="0" cy="0"/>
          <a:chOff x="0" y="0"/>
          <a:chExt cx="0" cy="0"/>
        </a:xfrm>
      </p:grpSpPr>
      <p:sp>
        <p:nvSpPr>
          <p:cNvPr id="154" name="Google Shape;154;g1e82552222f_0_41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5" name="Google Shape;155;g1e82552222f_0_412"/>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56" name="Google Shape;156;g1e82552222f_0_412"/>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57" name="Google Shape;157;g1e82552222f_0_4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8" name="Google Shape;158;g1e82552222f_0_4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g1e82552222f_0_4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0" name="Shape 160"/>
        <p:cNvGrpSpPr/>
        <p:nvPr/>
      </p:nvGrpSpPr>
      <p:grpSpPr>
        <a:xfrm>
          <a:off x="0" y="0"/>
          <a:ext cx="0" cy="0"/>
          <a:chOff x="0" y="0"/>
          <a:chExt cx="0" cy="0"/>
        </a:xfrm>
      </p:grpSpPr>
      <p:sp>
        <p:nvSpPr>
          <p:cNvPr id="161" name="Google Shape;161;g1e82552222f_0_41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g1e82552222f_0_419"/>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3" name="Google Shape;163;g1e82552222f_0_419"/>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64" name="Google Shape;164;g1e82552222f_0_4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5" name="Google Shape;165;g1e82552222f_0_4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6" name="Google Shape;166;g1e82552222f_0_4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7" name="Shape 167"/>
        <p:cNvGrpSpPr/>
        <p:nvPr/>
      </p:nvGrpSpPr>
      <p:grpSpPr>
        <a:xfrm>
          <a:off x="0" y="0"/>
          <a:ext cx="0" cy="0"/>
          <a:chOff x="0" y="0"/>
          <a:chExt cx="0" cy="0"/>
        </a:xfrm>
      </p:grpSpPr>
      <p:sp>
        <p:nvSpPr>
          <p:cNvPr id="168" name="Google Shape;168;g1e82552222f_0_4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g1e82552222f_0_426"/>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0" name="Google Shape;170;g1e82552222f_0_4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1" name="Google Shape;171;g1e82552222f_0_4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2" name="Google Shape;172;g1e82552222f_0_4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3" name="Shape 173"/>
        <p:cNvGrpSpPr/>
        <p:nvPr/>
      </p:nvGrpSpPr>
      <p:grpSpPr>
        <a:xfrm>
          <a:off x="0" y="0"/>
          <a:ext cx="0" cy="0"/>
          <a:chOff x="0" y="0"/>
          <a:chExt cx="0" cy="0"/>
        </a:xfrm>
      </p:grpSpPr>
      <p:sp>
        <p:nvSpPr>
          <p:cNvPr id="174" name="Google Shape;174;g1e82552222f_0_43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5" name="Google Shape;175;g1e82552222f_0_43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6" name="Google Shape;176;g1e82552222f_0_43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7" name="Google Shape;177;g1e82552222f_0_43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8" name="Google Shape;178;g1e82552222f_0_4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5" name="Shape 185"/>
        <p:cNvGrpSpPr/>
        <p:nvPr/>
      </p:nvGrpSpPr>
      <p:grpSpPr>
        <a:xfrm>
          <a:off x="0" y="0"/>
          <a:ext cx="0" cy="0"/>
          <a:chOff x="0" y="0"/>
          <a:chExt cx="0" cy="0"/>
        </a:xfrm>
      </p:grpSpPr>
      <p:sp>
        <p:nvSpPr>
          <p:cNvPr id="186" name="Google Shape;186;g1e82552222f_0_5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7" name="Google Shape;187;g1e82552222f_0_5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8" name="Google Shape;188;g1e82552222f_0_53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9" name="Google Shape;189;g1e82552222f_0_53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0" name="Google Shape;190;g1e82552222f_0_5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1" name="Shape 191"/>
        <p:cNvGrpSpPr/>
        <p:nvPr/>
      </p:nvGrpSpPr>
      <p:grpSpPr>
        <a:xfrm>
          <a:off x="0" y="0"/>
          <a:ext cx="0" cy="0"/>
          <a:chOff x="0" y="0"/>
          <a:chExt cx="0" cy="0"/>
        </a:xfrm>
      </p:grpSpPr>
      <p:sp>
        <p:nvSpPr>
          <p:cNvPr id="192" name="Google Shape;192;g1e82552222f_0_54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 name="Google Shape;193;g1e82552222f_0_54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94" name="Google Shape;194;g1e82552222f_0_54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5" name="Google Shape;195;g1e82552222f_0_54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6" name="Google Shape;196;g1e82552222f_0_5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7" name="Shape 197"/>
        <p:cNvGrpSpPr/>
        <p:nvPr/>
      </p:nvGrpSpPr>
      <p:grpSpPr>
        <a:xfrm>
          <a:off x="0" y="0"/>
          <a:ext cx="0" cy="0"/>
          <a:chOff x="0" y="0"/>
          <a:chExt cx="0" cy="0"/>
        </a:xfrm>
      </p:grpSpPr>
      <p:sp>
        <p:nvSpPr>
          <p:cNvPr id="198" name="Google Shape;198;g1e82552222f_0_55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9" name="Google Shape;199;g1e82552222f_0_55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00" name="Google Shape;200;g1e82552222f_0_55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1" name="Google Shape;201;g1e82552222f_0_55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2" name="Google Shape;202;g1e82552222f_0_5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3" name="Shape 203"/>
        <p:cNvGrpSpPr/>
        <p:nvPr/>
      </p:nvGrpSpPr>
      <p:grpSpPr>
        <a:xfrm>
          <a:off x="0" y="0"/>
          <a:ext cx="0" cy="0"/>
          <a:chOff x="0" y="0"/>
          <a:chExt cx="0" cy="0"/>
        </a:xfrm>
      </p:grpSpPr>
      <p:sp>
        <p:nvSpPr>
          <p:cNvPr id="204" name="Google Shape;204;g1e82552222f_0_5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5" name="Google Shape;205;g1e82552222f_0_55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6" name="Google Shape;206;g1e82552222f_0_55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7" name="Google Shape;207;g1e82552222f_0_55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8" name="Google Shape;208;g1e82552222f_0_55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9" name="Google Shape;209;g1e82552222f_0_5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0" name="Shape 210"/>
        <p:cNvGrpSpPr/>
        <p:nvPr/>
      </p:nvGrpSpPr>
      <p:grpSpPr>
        <a:xfrm>
          <a:off x="0" y="0"/>
          <a:ext cx="0" cy="0"/>
          <a:chOff x="0" y="0"/>
          <a:chExt cx="0" cy="0"/>
        </a:xfrm>
      </p:grpSpPr>
      <p:sp>
        <p:nvSpPr>
          <p:cNvPr id="211" name="Google Shape;211;g1e82552222f_0_56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2" name="Google Shape;212;g1e82552222f_0_564"/>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13" name="Google Shape;213;g1e82552222f_0_564"/>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4" name="Google Shape;214;g1e82552222f_0_56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15" name="Google Shape;215;g1e82552222f_0_56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6" name="Google Shape;216;g1e82552222f_0_56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g1e82552222f_0_56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8" name="Google Shape;218;g1e82552222f_0_56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9" name="Shape 219"/>
        <p:cNvGrpSpPr/>
        <p:nvPr/>
      </p:nvGrpSpPr>
      <p:grpSpPr>
        <a:xfrm>
          <a:off x="0" y="0"/>
          <a:ext cx="0" cy="0"/>
          <a:chOff x="0" y="0"/>
          <a:chExt cx="0" cy="0"/>
        </a:xfrm>
      </p:grpSpPr>
      <p:sp>
        <p:nvSpPr>
          <p:cNvPr id="220" name="Google Shape;220;g1e82552222f_0_5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1" name="Google Shape;221;g1e82552222f_0_57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2" name="Google Shape;222;g1e82552222f_0_57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3" name="Google Shape;223;g1e82552222f_0_57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4" name="Shape 224"/>
        <p:cNvGrpSpPr/>
        <p:nvPr/>
      </p:nvGrpSpPr>
      <p:grpSpPr>
        <a:xfrm>
          <a:off x="0" y="0"/>
          <a:ext cx="0" cy="0"/>
          <a:chOff x="0" y="0"/>
          <a:chExt cx="0" cy="0"/>
        </a:xfrm>
      </p:grpSpPr>
      <p:sp>
        <p:nvSpPr>
          <p:cNvPr id="225" name="Google Shape;225;g1e82552222f_0_57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6" name="Google Shape;226;g1e82552222f_0_57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7" name="Google Shape;227;g1e82552222f_0_57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8" name="Shape 228"/>
        <p:cNvGrpSpPr/>
        <p:nvPr/>
      </p:nvGrpSpPr>
      <p:grpSpPr>
        <a:xfrm>
          <a:off x="0" y="0"/>
          <a:ext cx="0" cy="0"/>
          <a:chOff x="0" y="0"/>
          <a:chExt cx="0" cy="0"/>
        </a:xfrm>
      </p:grpSpPr>
      <p:sp>
        <p:nvSpPr>
          <p:cNvPr id="229" name="Google Shape;229;g1e82552222f_0_58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0" name="Google Shape;230;g1e82552222f_0_582"/>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31" name="Google Shape;231;g1e82552222f_0_582"/>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32" name="Google Shape;232;g1e82552222f_0_5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3" name="Google Shape;233;g1e82552222f_0_5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4" name="Google Shape;234;g1e82552222f_0_58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5" name="Shape 235"/>
        <p:cNvGrpSpPr/>
        <p:nvPr/>
      </p:nvGrpSpPr>
      <p:grpSpPr>
        <a:xfrm>
          <a:off x="0" y="0"/>
          <a:ext cx="0" cy="0"/>
          <a:chOff x="0" y="0"/>
          <a:chExt cx="0" cy="0"/>
        </a:xfrm>
      </p:grpSpPr>
      <p:sp>
        <p:nvSpPr>
          <p:cNvPr id="236" name="Google Shape;236;g1e82552222f_0_58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7" name="Google Shape;237;g1e82552222f_0_589"/>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38" name="Google Shape;238;g1e82552222f_0_589"/>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39" name="Google Shape;239;g1e82552222f_0_58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0" name="Google Shape;240;g1e82552222f_0_58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1" name="Google Shape;241;g1e82552222f_0_58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2" name="Shape 242"/>
        <p:cNvGrpSpPr/>
        <p:nvPr/>
      </p:nvGrpSpPr>
      <p:grpSpPr>
        <a:xfrm>
          <a:off x="0" y="0"/>
          <a:ext cx="0" cy="0"/>
          <a:chOff x="0" y="0"/>
          <a:chExt cx="0" cy="0"/>
        </a:xfrm>
      </p:grpSpPr>
      <p:sp>
        <p:nvSpPr>
          <p:cNvPr id="243" name="Google Shape;243;g1e82552222f_0_59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4" name="Google Shape;244;g1e82552222f_0_596"/>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5" name="Google Shape;245;g1e82552222f_0_59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6" name="Google Shape;246;g1e82552222f_0_59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g1e82552222f_0_59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8" name="Shape 248"/>
        <p:cNvGrpSpPr/>
        <p:nvPr/>
      </p:nvGrpSpPr>
      <p:grpSpPr>
        <a:xfrm>
          <a:off x="0" y="0"/>
          <a:ext cx="0" cy="0"/>
          <a:chOff x="0" y="0"/>
          <a:chExt cx="0" cy="0"/>
        </a:xfrm>
      </p:grpSpPr>
      <p:sp>
        <p:nvSpPr>
          <p:cNvPr id="249" name="Google Shape;249;g1e82552222f_0_60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0" name="Google Shape;250;g1e82552222f_0_60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51" name="Google Shape;251;g1e82552222f_0_60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2" name="Google Shape;252;g1e82552222f_0_60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3" name="Google Shape;253;g1e82552222f_0_60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0" name="Shape 260"/>
        <p:cNvGrpSpPr/>
        <p:nvPr/>
      </p:nvGrpSpPr>
      <p:grpSpPr>
        <a:xfrm>
          <a:off x="0" y="0"/>
          <a:ext cx="0" cy="0"/>
          <a:chOff x="0" y="0"/>
          <a:chExt cx="0" cy="0"/>
        </a:xfrm>
      </p:grpSpPr>
      <p:sp>
        <p:nvSpPr>
          <p:cNvPr id="261" name="Google Shape;261;g1e829fc528c_1_102"/>
          <p:cNvSpPr txBox="1"/>
          <p:nvPr>
            <p:ph type="title"/>
          </p:nvPr>
        </p:nvSpPr>
        <p:spPr>
          <a:xfrm>
            <a:off x="609600" y="274638"/>
            <a:ext cx="10972800" cy="11433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62" name="Google Shape;262;g1e829fc528c_1_102"/>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Autofit/>
          </a:bodyPr>
          <a:lstStyle>
            <a:lvl1pPr indent="-349250" lvl="0" marL="457200" rtl="0" algn="l">
              <a:spcBef>
                <a:spcPts val="400"/>
              </a:spcBef>
              <a:spcAft>
                <a:spcPts val="0"/>
              </a:spcAft>
              <a:buClr>
                <a:schemeClr val="dk1"/>
              </a:buClr>
              <a:buSzPts val="1900"/>
              <a:buChar char="•"/>
              <a:defRPr/>
            </a:lvl1pPr>
            <a:lvl2pPr indent="-349250" lvl="1" marL="914400" rtl="0" algn="l">
              <a:spcBef>
                <a:spcPts val="400"/>
              </a:spcBef>
              <a:spcAft>
                <a:spcPts val="0"/>
              </a:spcAft>
              <a:buClr>
                <a:schemeClr val="dk1"/>
              </a:buClr>
              <a:buSzPts val="1900"/>
              <a:buChar char="–"/>
              <a:defRPr/>
            </a:lvl2pPr>
            <a:lvl3pPr indent="-349250" lvl="2" marL="1371600" rtl="0" algn="l">
              <a:spcBef>
                <a:spcPts val="400"/>
              </a:spcBef>
              <a:spcAft>
                <a:spcPts val="0"/>
              </a:spcAft>
              <a:buClr>
                <a:schemeClr val="dk1"/>
              </a:buClr>
              <a:buSzPts val="1900"/>
              <a:buChar char="•"/>
              <a:defRPr/>
            </a:lvl3pPr>
            <a:lvl4pPr indent="-349250" lvl="3" marL="1828800" rtl="0" algn="l">
              <a:spcBef>
                <a:spcPts val="400"/>
              </a:spcBef>
              <a:spcAft>
                <a:spcPts val="0"/>
              </a:spcAft>
              <a:buClr>
                <a:schemeClr val="dk1"/>
              </a:buClr>
              <a:buSzPts val="1900"/>
              <a:buChar char="–"/>
              <a:defRPr/>
            </a:lvl4pPr>
            <a:lvl5pPr indent="-349250" lvl="4" marL="2286000" rtl="0" algn="l">
              <a:spcBef>
                <a:spcPts val="400"/>
              </a:spcBef>
              <a:spcAft>
                <a:spcPts val="0"/>
              </a:spcAft>
              <a:buClr>
                <a:schemeClr val="dk1"/>
              </a:buClr>
              <a:buSzPts val="1900"/>
              <a:buChar char="»"/>
              <a:defRPr/>
            </a:lvl5pPr>
            <a:lvl6pPr indent="-349250" lvl="5" marL="2743200" rtl="0" algn="l">
              <a:spcBef>
                <a:spcPts val="400"/>
              </a:spcBef>
              <a:spcAft>
                <a:spcPts val="0"/>
              </a:spcAft>
              <a:buClr>
                <a:schemeClr val="dk1"/>
              </a:buClr>
              <a:buSzPts val="1900"/>
              <a:buChar char="•"/>
              <a:defRPr/>
            </a:lvl6pPr>
            <a:lvl7pPr indent="-349250" lvl="6" marL="3200400" rtl="0" algn="l">
              <a:spcBef>
                <a:spcPts val="400"/>
              </a:spcBef>
              <a:spcAft>
                <a:spcPts val="0"/>
              </a:spcAft>
              <a:buClr>
                <a:schemeClr val="dk1"/>
              </a:buClr>
              <a:buSzPts val="1900"/>
              <a:buChar char="•"/>
              <a:defRPr/>
            </a:lvl7pPr>
            <a:lvl8pPr indent="-349250" lvl="7" marL="3657600" rtl="0" algn="l">
              <a:spcBef>
                <a:spcPts val="400"/>
              </a:spcBef>
              <a:spcAft>
                <a:spcPts val="0"/>
              </a:spcAft>
              <a:buClr>
                <a:schemeClr val="dk1"/>
              </a:buClr>
              <a:buSzPts val="1900"/>
              <a:buChar char="•"/>
              <a:defRPr/>
            </a:lvl8pPr>
            <a:lvl9pPr indent="-349250" lvl="8" marL="4114800" rtl="0" algn="l">
              <a:spcBef>
                <a:spcPts val="400"/>
              </a:spcBef>
              <a:spcAft>
                <a:spcPts val="0"/>
              </a:spcAft>
              <a:buClr>
                <a:schemeClr val="dk1"/>
              </a:buClr>
              <a:buSzPts val="1900"/>
              <a:buChar char="•"/>
              <a:defRPr/>
            </a:lvl9pPr>
          </a:lstStyle>
          <a:p/>
        </p:txBody>
      </p:sp>
      <p:sp>
        <p:nvSpPr>
          <p:cNvPr id="263" name="Google Shape;263;g1e829fc528c_1_102"/>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64" name="Google Shape;264;g1e829fc528c_1_102"/>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65" name="Google Shape;265;g1e829fc528c_1_102"/>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6" name="Shape 266"/>
        <p:cNvGrpSpPr/>
        <p:nvPr/>
      </p:nvGrpSpPr>
      <p:grpSpPr>
        <a:xfrm>
          <a:off x="0" y="0"/>
          <a:ext cx="0" cy="0"/>
          <a:chOff x="0" y="0"/>
          <a:chExt cx="0" cy="0"/>
        </a:xfrm>
      </p:grpSpPr>
      <p:sp>
        <p:nvSpPr>
          <p:cNvPr id="267" name="Google Shape;267;g1e829fc528c_1_108"/>
          <p:cNvSpPr txBox="1"/>
          <p:nvPr>
            <p:ph type="ctrTitle"/>
          </p:nvPr>
        </p:nvSpPr>
        <p:spPr>
          <a:xfrm>
            <a:off x="914400" y="2130426"/>
            <a:ext cx="103632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68" name="Google Shape;268;g1e829fc528c_1_108"/>
          <p:cNvSpPr txBox="1"/>
          <p:nvPr>
            <p:ph idx="1" type="subTitle"/>
          </p:nvPr>
        </p:nvSpPr>
        <p:spPr>
          <a:xfrm>
            <a:off x="1828800" y="3886200"/>
            <a:ext cx="8534400" cy="1752900"/>
          </a:xfrm>
          <a:prstGeom prst="rect">
            <a:avLst/>
          </a:prstGeom>
          <a:noFill/>
          <a:ln>
            <a:noFill/>
          </a:ln>
        </p:spPr>
        <p:txBody>
          <a:bodyPr anchorCtr="0" anchor="t" bIns="45700" lIns="91425" spcFirstLastPara="1" rIns="91425" wrap="square" tIns="45700">
            <a:noAutofit/>
          </a:bodyPr>
          <a:lstStyle>
            <a:lvl1pPr lvl="0" rtl="0" algn="ctr">
              <a:spcBef>
                <a:spcPts val="700"/>
              </a:spcBef>
              <a:spcAft>
                <a:spcPts val="0"/>
              </a:spcAft>
              <a:buClr>
                <a:srgbClr val="888888"/>
              </a:buClr>
              <a:buSzPts val="3200"/>
              <a:buNone/>
              <a:defRPr>
                <a:solidFill>
                  <a:srgbClr val="888888"/>
                </a:solidFill>
              </a:defRPr>
            </a:lvl1pPr>
            <a:lvl2pPr lvl="1" rtl="0" algn="ctr">
              <a:spcBef>
                <a:spcPts val="500"/>
              </a:spcBef>
              <a:spcAft>
                <a:spcPts val="0"/>
              </a:spcAft>
              <a:buClr>
                <a:srgbClr val="888888"/>
              </a:buClr>
              <a:buSzPts val="2800"/>
              <a:buNone/>
              <a:defRPr>
                <a:solidFill>
                  <a:srgbClr val="888888"/>
                </a:solidFill>
              </a:defRPr>
            </a:lvl2pPr>
            <a:lvl3pPr lvl="2" rtl="0" algn="ctr">
              <a:spcBef>
                <a:spcPts val="50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269" name="Google Shape;269;g1e829fc528c_1_108"/>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70" name="Google Shape;270;g1e829fc528c_1_108"/>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71" name="Google Shape;271;g1e829fc528c_1_108"/>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2" name="Shape 272"/>
        <p:cNvGrpSpPr/>
        <p:nvPr/>
      </p:nvGrpSpPr>
      <p:grpSpPr>
        <a:xfrm>
          <a:off x="0" y="0"/>
          <a:ext cx="0" cy="0"/>
          <a:chOff x="0" y="0"/>
          <a:chExt cx="0" cy="0"/>
        </a:xfrm>
      </p:grpSpPr>
      <p:sp>
        <p:nvSpPr>
          <p:cNvPr id="273" name="Google Shape;273;g1e829fc528c_1_114"/>
          <p:cNvSpPr txBox="1"/>
          <p:nvPr>
            <p:ph type="title"/>
          </p:nvPr>
        </p:nvSpPr>
        <p:spPr>
          <a:xfrm>
            <a:off x="963084" y="4406901"/>
            <a:ext cx="103632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500"/>
              <a:buNone/>
              <a:defRPr b="1" sz="4000" cap="none"/>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74" name="Google Shape;274;g1e829fc528c_1_114"/>
          <p:cNvSpPr txBox="1"/>
          <p:nvPr>
            <p:ph idx="1" type="body"/>
          </p:nvPr>
        </p:nvSpPr>
        <p:spPr>
          <a:xfrm>
            <a:off x="963084" y="2906713"/>
            <a:ext cx="103632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400"/>
              </a:spcBef>
              <a:spcAft>
                <a:spcPts val="0"/>
              </a:spcAft>
              <a:buClr>
                <a:srgbClr val="888888"/>
              </a:buClr>
              <a:buSzPts val="1900"/>
              <a:buNone/>
              <a:defRPr sz="1900">
                <a:solidFill>
                  <a:srgbClr val="888888"/>
                </a:solidFill>
              </a:defRPr>
            </a:lvl2pPr>
            <a:lvl3pPr indent="-228600" lvl="2" marL="1371600" rtl="0" algn="l">
              <a:spcBef>
                <a:spcPts val="300"/>
              </a:spcBef>
              <a:spcAft>
                <a:spcPts val="0"/>
              </a:spcAft>
              <a:buClr>
                <a:srgbClr val="888888"/>
              </a:buClr>
              <a:buSzPts val="1600"/>
              <a:buNone/>
              <a:defRPr sz="1600">
                <a:solidFill>
                  <a:srgbClr val="888888"/>
                </a:solidFill>
              </a:defRPr>
            </a:lvl3pPr>
            <a:lvl4pPr indent="-228600" lvl="3" marL="1828800" rtl="0" algn="l">
              <a:spcBef>
                <a:spcPts val="300"/>
              </a:spcBef>
              <a:spcAft>
                <a:spcPts val="0"/>
              </a:spcAft>
              <a:buClr>
                <a:srgbClr val="888888"/>
              </a:buClr>
              <a:buSzPts val="1500"/>
              <a:buNone/>
              <a:defRPr sz="1500">
                <a:solidFill>
                  <a:srgbClr val="888888"/>
                </a:solidFill>
              </a:defRPr>
            </a:lvl4pPr>
            <a:lvl5pPr indent="-228600" lvl="4" marL="2286000" rtl="0" algn="l">
              <a:spcBef>
                <a:spcPts val="300"/>
              </a:spcBef>
              <a:spcAft>
                <a:spcPts val="0"/>
              </a:spcAft>
              <a:buClr>
                <a:srgbClr val="888888"/>
              </a:buClr>
              <a:buSzPts val="1500"/>
              <a:buNone/>
              <a:defRPr sz="1500">
                <a:solidFill>
                  <a:srgbClr val="888888"/>
                </a:solidFill>
              </a:defRPr>
            </a:lvl5pPr>
            <a:lvl6pPr indent="-228600" lvl="5" marL="2743200" rtl="0" algn="l">
              <a:spcBef>
                <a:spcPts val="300"/>
              </a:spcBef>
              <a:spcAft>
                <a:spcPts val="0"/>
              </a:spcAft>
              <a:buClr>
                <a:srgbClr val="888888"/>
              </a:buClr>
              <a:buSzPts val="1500"/>
              <a:buNone/>
              <a:defRPr sz="1500">
                <a:solidFill>
                  <a:srgbClr val="888888"/>
                </a:solidFill>
              </a:defRPr>
            </a:lvl6pPr>
            <a:lvl7pPr indent="-228600" lvl="6" marL="3200400" rtl="0" algn="l">
              <a:spcBef>
                <a:spcPts val="300"/>
              </a:spcBef>
              <a:spcAft>
                <a:spcPts val="0"/>
              </a:spcAft>
              <a:buClr>
                <a:srgbClr val="888888"/>
              </a:buClr>
              <a:buSzPts val="1500"/>
              <a:buNone/>
              <a:defRPr sz="1500">
                <a:solidFill>
                  <a:srgbClr val="888888"/>
                </a:solidFill>
              </a:defRPr>
            </a:lvl7pPr>
            <a:lvl8pPr indent="-228600" lvl="7" marL="3657600" rtl="0" algn="l">
              <a:spcBef>
                <a:spcPts val="300"/>
              </a:spcBef>
              <a:spcAft>
                <a:spcPts val="0"/>
              </a:spcAft>
              <a:buClr>
                <a:srgbClr val="888888"/>
              </a:buClr>
              <a:buSzPts val="1500"/>
              <a:buNone/>
              <a:defRPr sz="1500">
                <a:solidFill>
                  <a:srgbClr val="888888"/>
                </a:solidFill>
              </a:defRPr>
            </a:lvl8pPr>
            <a:lvl9pPr indent="-228600" lvl="8" marL="4114800" rtl="0" algn="l">
              <a:spcBef>
                <a:spcPts val="300"/>
              </a:spcBef>
              <a:spcAft>
                <a:spcPts val="0"/>
              </a:spcAft>
              <a:buClr>
                <a:srgbClr val="888888"/>
              </a:buClr>
              <a:buSzPts val="1500"/>
              <a:buNone/>
              <a:defRPr sz="1500">
                <a:solidFill>
                  <a:srgbClr val="888888"/>
                </a:solidFill>
              </a:defRPr>
            </a:lvl9pPr>
          </a:lstStyle>
          <a:p/>
        </p:txBody>
      </p:sp>
      <p:sp>
        <p:nvSpPr>
          <p:cNvPr id="275" name="Google Shape;275;g1e829fc528c_1_114"/>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76" name="Google Shape;276;g1e829fc528c_1_114"/>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77" name="Google Shape;277;g1e829fc528c_1_114"/>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8" name="Shape 278"/>
        <p:cNvGrpSpPr/>
        <p:nvPr/>
      </p:nvGrpSpPr>
      <p:grpSpPr>
        <a:xfrm>
          <a:off x="0" y="0"/>
          <a:ext cx="0" cy="0"/>
          <a:chOff x="0" y="0"/>
          <a:chExt cx="0" cy="0"/>
        </a:xfrm>
      </p:grpSpPr>
      <p:sp>
        <p:nvSpPr>
          <p:cNvPr id="279" name="Google Shape;279;g1e829fc528c_1_120"/>
          <p:cNvSpPr txBox="1"/>
          <p:nvPr>
            <p:ph type="title"/>
          </p:nvPr>
        </p:nvSpPr>
        <p:spPr>
          <a:xfrm>
            <a:off x="609600" y="274638"/>
            <a:ext cx="10972800" cy="11433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80" name="Google Shape;280;g1e829fc528c_1_120"/>
          <p:cNvSpPr txBox="1"/>
          <p:nvPr>
            <p:ph idx="1" type="body"/>
          </p:nvPr>
        </p:nvSpPr>
        <p:spPr>
          <a:xfrm>
            <a:off x="609600" y="1600201"/>
            <a:ext cx="53847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00"/>
              </a:spcBef>
              <a:spcAft>
                <a:spcPts val="0"/>
              </a:spcAft>
              <a:buClr>
                <a:schemeClr val="dk1"/>
              </a:buClr>
              <a:buSzPts val="2800"/>
              <a:buChar char="•"/>
              <a:defRPr sz="2800"/>
            </a:lvl1pPr>
            <a:lvl2pPr indent="-381000" lvl="1" marL="914400" rtl="0" algn="l">
              <a:spcBef>
                <a:spcPts val="50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9250" lvl="3" marL="1828800" rtl="0" algn="l">
              <a:spcBef>
                <a:spcPts val="400"/>
              </a:spcBef>
              <a:spcAft>
                <a:spcPts val="0"/>
              </a:spcAft>
              <a:buClr>
                <a:schemeClr val="dk1"/>
              </a:buClr>
              <a:buSzPts val="1900"/>
              <a:buChar char="–"/>
              <a:defRPr sz="1900"/>
            </a:lvl4pPr>
            <a:lvl5pPr indent="-349250" lvl="4" marL="2286000" rtl="0" algn="l">
              <a:spcBef>
                <a:spcPts val="400"/>
              </a:spcBef>
              <a:spcAft>
                <a:spcPts val="0"/>
              </a:spcAft>
              <a:buClr>
                <a:schemeClr val="dk1"/>
              </a:buClr>
              <a:buSzPts val="1900"/>
              <a:buChar char="»"/>
              <a:defRPr sz="1900"/>
            </a:lvl5pPr>
            <a:lvl6pPr indent="-349250" lvl="5" marL="2743200" rtl="0" algn="l">
              <a:spcBef>
                <a:spcPts val="400"/>
              </a:spcBef>
              <a:spcAft>
                <a:spcPts val="0"/>
              </a:spcAft>
              <a:buClr>
                <a:schemeClr val="dk1"/>
              </a:buClr>
              <a:buSzPts val="1900"/>
              <a:buChar char="•"/>
              <a:defRPr sz="1900"/>
            </a:lvl6pPr>
            <a:lvl7pPr indent="-349250" lvl="6" marL="3200400" rtl="0" algn="l">
              <a:spcBef>
                <a:spcPts val="400"/>
              </a:spcBef>
              <a:spcAft>
                <a:spcPts val="0"/>
              </a:spcAft>
              <a:buClr>
                <a:schemeClr val="dk1"/>
              </a:buClr>
              <a:buSzPts val="1900"/>
              <a:buChar char="•"/>
              <a:defRPr sz="1900"/>
            </a:lvl7pPr>
            <a:lvl8pPr indent="-349250" lvl="7" marL="3657600" rtl="0" algn="l">
              <a:spcBef>
                <a:spcPts val="400"/>
              </a:spcBef>
              <a:spcAft>
                <a:spcPts val="0"/>
              </a:spcAft>
              <a:buClr>
                <a:schemeClr val="dk1"/>
              </a:buClr>
              <a:buSzPts val="1900"/>
              <a:buChar char="•"/>
              <a:defRPr sz="1900"/>
            </a:lvl8pPr>
            <a:lvl9pPr indent="-349250" lvl="8" marL="4114800" rtl="0" algn="l">
              <a:spcBef>
                <a:spcPts val="400"/>
              </a:spcBef>
              <a:spcAft>
                <a:spcPts val="0"/>
              </a:spcAft>
              <a:buClr>
                <a:schemeClr val="dk1"/>
              </a:buClr>
              <a:buSzPts val="1900"/>
              <a:buChar char="•"/>
              <a:defRPr sz="1900"/>
            </a:lvl9pPr>
          </a:lstStyle>
          <a:p/>
        </p:txBody>
      </p:sp>
      <p:sp>
        <p:nvSpPr>
          <p:cNvPr id="281" name="Google Shape;281;g1e829fc528c_1_120"/>
          <p:cNvSpPr txBox="1"/>
          <p:nvPr>
            <p:ph idx="2" type="body"/>
          </p:nvPr>
        </p:nvSpPr>
        <p:spPr>
          <a:xfrm>
            <a:off x="6197600" y="1600201"/>
            <a:ext cx="53847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00"/>
              </a:spcBef>
              <a:spcAft>
                <a:spcPts val="0"/>
              </a:spcAft>
              <a:buClr>
                <a:schemeClr val="dk1"/>
              </a:buClr>
              <a:buSzPts val="2800"/>
              <a:buChar char="•"/>
              <a:defRPr sz="2800"/>
            </a:lvl1pPr>
            <a:lvl2pPr indent="-381000" lvl="1" marL="914400" rtl="0" algn="l">
              <a:spcBef>
                <a:spcPts val="50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9250" lvl="3" marL="1828800" rtl="0" algn="l">
              <a:spcBef>
                <a:spcPts val="400"/>
              </a:spcBef>
              <a:spcAft>
                <a:spcPts val="0"/>
              </a:spcAft>
              <a:buClr>
                <a:schemeClr val="dk1"/>
              </a:buClr>
              <a:buSzPts val="1900"/>
              <a:buChar char="–"/>
              <a:defRPr sz="1900"/>
            </a:lvl4pPr>
            <a:lvl5pPr indent="-349250" lvl="4" marL="2286000" rtl="0" algn="l">
              <a:spcBef>
                <a:spcPts val="400"/>
              </a:spcBef>
              <a:spcAft>
                <a:spcPts val="0"/>
              </a:spcAft>
              <a:buClr>
                <a:schemeClr val="dk1"/>
              </a:buClr>
              <a:buSzPts val="1900"/>
              <a:buChar char="»"/>
              <a:defRPr sz="1900"/>
            </a:lvl5pPr>
            <a:lvl6pPr indent="-349250" lvl="5" marL="2743200" rtl="0" algn="l">
              <a:spcBef>
                <a:spcPts val="400"/>
              </a:spcBef>
              <a:spcAft>
                <a:spcPts val="0"/>
              </a:spcAft>
              <a:buClr>
                <a:schemeClr val="dk1"/>
              </a:buClr>
              <a:buSzPts val="1900"/>
              <a:buChar char="•"/>
              <a:defRPr sz="1900"/>
            </a:lvl6pPr>
            <a:lvl7pPr indent="-349250" lvl="6" marL="3200400" rtl="0" algn="l">
              <a:spcBef>
                <a:spcPts val="400"/>
              </a:spcBef>
              <a:spcAft>
                <a:spcPts val="0"/>
              </a:spcAft>
              <a:buClr>
                <a:schemeClr val="dk1"/>
              </a:buClr>
              <a:buSzPts val="1900"/>
              <a:buChar char="•"/>
              <a:defRPr sz="1900"/>
            </a:lvl7pPr>
            <a:lvl8pPr indent="-349250" lvl="7" marL="3657600" rtl="0" algn="l">
              <a:spcBef>
                <a:spcPts val="400"/>
              </a:spcBef>
              <a:spcAft>
                <a:spcPts val="0"/>
              </a:spcAft>
              <a:buClr>
                <a:schemeClr val="dk1"/>
              </a:buClr>
              <a:buSzPts val="1900"/>
              <a:buChar char="•"/>
              <a:defRPr sz="1900"/>
            </a:lvl8pPr>
            <a:lvl9pPr indent="-349250" lvl="8" marL="4114800" rtl="0" algn="l">
              <a:spcBef>
                <a:spcPts val="400"/>
              </a:spcBef>
              <a:spcAft>
                <a:spcPts val="0"/>
              </a:spcAft>
              <a:buClr>
                <a:schemeClr val="dk1"/>
              </a:buClr>
              <a:buSzPts val="1900"/>
              <a:buChar char="•"/>
              <a:defRPr sz="1900"/>
            </a:lvl9pPr>
          </a:lstStyle>
          <a:p/>
        </p:txBody>
      </p:sp>
      <p:sp>
        <p:nvSpPr>
          <p:cNvPr id="282" name="Google Shape;282;g1e829fc528c_1_120"/>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83" name="Google Shape;283;g1e829fc528c_1_120"/>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84" name="Google Shape;284;g1e829fc528c_1_120"/>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5" name="Shape 285"/>
        <p:cNvGrpSpPr/>
        <p:nvPr/>
      </p:nvGrpSpPr>
      <p:grpSpPr>
        <a:xfrm>
          <a:off x="0" y="0"/>
          <a:ext cx="0" cy="0"/>
          <a:chOff x="0" y="0"/>
          <a:chExt cx="0" cy="0"/>
        </a:xfrm>
      </p:grpSpPr>
      <p:sp>
        <p:nvSpPr>
          <p:cNvPr id="286" name="Google Shape;286;g1e829fc528c_1_127"/>
          <p:cNvSpPr txBox="1"/>
          <p:nvPr>
            <p:ph type="title"/>
          </p:nvPr>
        </p:nvSpPr>
        <p:spPr>
          <a:xfrm>
            <a:off x="609600" y="274638"/>
            <a:ext cx="10972800" cy="11433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87" name="Google Shape;287;g1e829fc528c_1_127"/>
          <p:cNvSpPr txBox="1"/>
          <p:nvPr>
            <p:ph idx="1" type="body"/>
          </p:nvPr>
        </p:nvSpPr>
        <p:spPr>
          <a:xfrm>
            <a:off x="609600" y="1535113"/>
            <a:ext cx="53868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50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400"/>
              </a:spcBef>
              <a:spcAft>
                <a:spcPts val="0"/>
              </a:spcAft>
              <a:buClr>
                <a:schemeClr val="dk1"/>
              </a:buClr>
              <a:buSzPts val="1900"/>
              <a:buNone/>
              <a:defRPr b="1" sz="1900"/>
            </a:lvl3pPr>
            <a:lvl4pPr indent="-228600" lvl="3" marL="1828800" rtl="0" algn="l">
              <a:spcBef>
                <a:spcPts val="300"/>
              </a:spcBef>
              <a:spcAft>
                <a:spcPts val="0"/>
              </a:spcAft>
              <a:buClr>
                <a:schemeClr val="dk1"/>
              </a:buClr>
              <a:buSzPts val="1600"/>
              <a:buNone/>
              <a:defRPr b="1" sz="1600"/>
            </a:lvl4pPr>
            <a:lvl5pPr indent="-228600" lvl="4" marL="2286000" rtl="0" algn="l">
              <a:spcBef>
                <a:spcPts val="300"/>
              </a:spcBef>
              <a:spcAft>
                <a:spcPts val="0"/>
              </a:spcAft>
              <a:buClr>
                <a:schemeClr val="dk1"/>
              </a:buClr>
              <a:buSzPts val="1600"/>
              <a:buNone/>
              <a:defRPr b="1" sz="1600"/>
            </a:lvl5pPr>
            <a:lvl6pPr indent="-228600" lvl="5" marL="2743200" rtl="0" algn="l">
              <a:spcBef>
                <a:spcPts val="300"/>
              </a:spcBef>
              <a:spcAft>
                <a:spcPts val="0"/>
              </a:spcAft>
              <a:buClr>
                <a:schemeClr val="dk1"/>
              </a:buClr>
              <a:buSzPts val="1600"/>
              <a:buNone/>
              <a:defRPr b="1" sz="1600"/>
            </a:lvl6pPr>
            <a:lvl7pPr indent="-228600" lvl="6" marL="3200400" rtl="0" algn="l">
              <a:spcBef>
                <a:spcPts val="300"/>
              </a:spcBef>
              <a:spcAft>
                <a:spcPts val="0"/>
              </a:spcAft>
              <a:buClr>
                <a:schemeClr val="dk1"/>
              </a:buClr>
              <a:buSzPts val="1600"/>
              <a:buNone/>
              <a:defRPr b="1" sz="1600"/>
            </a:lvl7pPr>
            <a:lvl8pPr indent="-228600" lvl="7" marL="3657600" rtl="0" algn="l">
              <a:spcBef>
                <a:spcPts val="300"/>
              </a:spcBef>
              <a:spcAft>
                <a:spcPts val="0"/>
              </a:spcAft>
              <a:buClr>
                <a:schemeClr val="dk1"/>
              </a:buClr>
              <a:buSzPts val="1600"/>
              <a:buNone/>
              <a:defRPr b="1" sz="1600"/>
            </a:lvl8pPr>
            <a:lvl9pPr indent="-228600" lvl="8" marL="4114800" rtl="0" algn="l">
              <a:spcBef>
                <a:spcPts val="300"/>
              </a:spcBef>
              <a:spcAft>
                <a:spcPts val="0"/>
              </a:spcAft>
              <a:buClr>
                <a:schemeClr val="dk1"/>
              </a:buClr>
              <a:buSzPts val="1600"/>
              <a:buNone/>
              <a:defRPr b="1" sz="1600"/>
            </a:lvl9pPr>
          </a:lstStyle>
          <a:p/>
        </p:txBody>
      </p:sp>
      <p:sp>
        <p:nvSpPr>
          <p:cNvPr id="288" name="Google Shape;288;g1e829fc528c_1_127"/>
          <p:cNvSpPr txBox="1"/>
          <p:nvPr>
            <p:ph idx="2" type="body"/>
          </p:nvPr>
        </p:nvSpPr>
        <p:spPr>
          <a:xfrm>
            <a:off x="609600" y="2174875"/>
            <a:ext cx="53868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50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9250" lvl="2" marL="1371600" rtl="0" algn="l">
              <a:spcBef>
                <a:spcPts val="400"/>
              </a:spcBef>
              <a:spcAft>
                <a:spcPts val="0"/>
              </a:spcAft>
              <a:buClr>
                <a:schemeClr val="dk1"/>
              </a:buClr>
              <a:buSzPts val="1900"/>
              <a:buChar char="•"/>
              <a:defRPr sz="1900"/>
            </a:lvl3pPr>
            <a:lvl4pPr indent="-330200" lvl="3" marL="1828800" rtl="0" algn="l">
              <a:spcBef>
                <a:spcPts val="300"/>
              </a:spcBef>
              <a:spcAft>
                <a:spcPts val="0"/>
              </a:spcAft>
              <a:buClr>
                <a:schemeClr val="dk1"/>
              </a:buClr>
              <a:buSzPts val="1600"/>
              <a:buChar char="–"/>
              <a:defRPr sz="1600"/>
            </a:lvl4pPr>
            <a:lvl5pPr indent="-330200" lvl="4" marL="2286000" rtl="0" algn="l">
              <a:spcBef>
                <a:spcPts val="300"/>
              </a:spcBef>
              <a:spcAft>
                <a:spcPts val="0"/>
              </a:spcAft>
              <a:buClr>
                <a:schemeClr val="dk1"/>
              </a:buClr>
              <a:buSzPts val="1600"/>
              <a:buChar char="»"/>
              <a:defRPr sz="1600"/>
            </a:lvl5pPr>
            <a:lvl6pPr indent="-330200" lvl="5" marL="2743200" rtl="0" algn="l">
              <a:spcBef>
                <a:spcPts val="300"/>
              </a:spcBef>
              <a:spcAft>
                <a:spcPts val="0"/>
              </a:spcAft>
              <a:buClr>
                <a:schemeClr val="dk1"/>
              </a:buClr>
              <a:buSzPts val="1600"/>
              <a:buChar char="•"/>
              <a:defRPr sz="1600"/>
            </a:lvl6pPr>
            <a:lvl7pPr indent="-330200" lvl="6" marL="3200400" rtl="0" algn="l">
              <a:spcBef>
                <a:spcPts val="300"/>
              </a:spcBef>
              <a:spcAft>
                <a:spcPts val="0"/>
              </a:spcAft>
              <a:buClr>
                <a:schemeClr val="dk1"/>
              </a:buClr>
              <a:buSzPts val="1600"/>
              <a:buChar char="•"/>
              <a:defRPr sz="1600"/>
            </a:lvl7pPr>
            <a:lvl8pPr indent="-330200" lvl="7" marL="3657600" rtl="0" algn="l">
              <a:spcBef>
                <a:spcPts val="300"/>
              </a:spcBef>
              <a:spcAft>
                <a:spcPts val="0"/>
              </a:spcAft>
              <a:buClr>
                <a:schemeClr val="dk1"/>
              </a:buClr>
              <a:buSzPts val="1600"/>
              <a:buChar char="•"/>
              <a:defRPr sz="1600"/>
            </a:lvl8pPr>
            <a:lvl9pPr indent="-330200" lvl="8" marL="4114800" rtl="0" algn="l">
              <a:spcBef>
                <a:spcPts val="300"/>
              </a:spcBef>
              <a:spcAft>
                <a:spcPts val="0"/>
              </a:spcAft>
              <a:buClr>
                <a:schemeClr val="dk1"/>
              </a:buClr>
              <a:buSzPts val="1600"/>
              <a:buChar char="•"/>
              <a:defRPr sz="1600"/>
            </a:lvl9pPr>
          </a:lstStyle>
          <a:p/>
        </p:txBody>
      </p:sp>
      <p:sp>
        <p:nvSpPr>
          <p:cNvPr id="289" name="Google Shape;289;g1e829fc528c_1_127"/>
          <p:cNvSpPr txBox="1"/>
          <p:nvPr>
            <p:ph idx="3" type="body"/>
          </p:nvPr>
        </p:nvSpPr>
        <p:spPr>
          <a:xfrm>
            <a:off x="6193368" y="1535113"/>
            <a:ext cx="5388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50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400"/>
              </a:spcBef>
              <a:spcAft>
                <a:spcPts val="0"/>
              </a:spcAft>
              <a:buClr>
                <a:schemeClr val="dk1"/>
              </a:buClr>
              <a:buSzPts val="1900"/>
              <a:buNone/>
              <a:defRPr b="1" sz="1900"/>
            </a:lvl3pPr>
            <a:lvl4pPr indent="-228600" lvl="3" marL="1828800" rtl="0" algn="l">
              <a:spcBef>
                <a:spcPts val="300"/>
              </a:spcBef>
              <a:spcAft>
                <a:spcPts val="0"/>
              </a:spcAft>
              <a:buClr>
                <a:schemeClr val="dk1"/>
              </a:buClr>
              <a:buSzPts val="1600"/>
              <a:buNone/>
              <a:defRPr b="1" sz="1600"/>
            </a:lvl4pPr>
            <a:lvl5pPr indent="-228600" lvl="4" marL="2286000" rtl="0" algn="l">
              <a:spcBef>
                <a:spcPts val="300"/>
              </a:spcBef>
              <a:spcAft>
                <a:spcPts val="0"/>
              </a:spcAft>
              <a:buClr>
                <a:schemeClr val="dk1"/>
              </a:buClr>
              <a:buSzPts val="1600"/>
              <a:buNone/>
              <a:defRPr b="1" sz="1600"/>
            </a:lvl5pPr>
            <a:lvl6pPr indent="-228600" lvl="5" marL="2743200" rtl="0" algn="l">
              <a:spcBef>
                <a:spcPts val="300"/>
              </a:spcBef>
              <a:spcAft>
                <a:spcPts val="0"/>
              </a:spcAft>
              <a:buClr>
                <a:schemeClr val="dk1"/>
              </a:buClr>
              <a:buSzPts val="1600"/>
              <a:buNone/>
              <a:defRPr b="1" sz="1600"/>
            </a:lvl6pPr>
            <a:lvl7pPr indent="-228600" lvl="6" marL="3200400" rtl="0" algn="l">
              <a:spcBef>
                <a:spcPts val="300"/>
              </a:spcBef>
              <a:spcAft>
                <a:spcPts val="0"/>
              </a:spcAft>
              <a:buClr>
                <a:schemeClr val="dk1"/>
              </a:buClr>
              <a:buSzPts val="1600"/>
              <a:buNone/>
              <a:defRPr b="1" sz="1600"/>
            </a:lvl7pPr>
            <a:lvl8pPr indent="-228600" lvl="7" marL="3657600" rtl="0" algn="l">
              <a:spcBef>
                <a:spcPts val="300"/>
              </a:spcBef>
              <a:spcAft>
                <a:spcPts val="0"/>
              </a:spcAft>
              <a:buClr>
                <a:schemeClr val="dk1"/>
              </a:buClr>
              <a:buSzPts val="1600"/>
              <a:buNone/>
              <a:defRPr b="1" sz="1600"/>
            </a:lvl8pPr>
            <a:lvl9pPr indent="-228600" lvl="8" marL="4114800" rtl="0" algn="l">
              <a:spcBef>
                <a:spcPts val="300"/>
              </a:spcBef>
              <a:spcAft>
                <a:spcPts val="0"/>
              </a:spcAft>
              <a:buClr>
                <a:schemeClr val="dk1"/>
              </a:buClr>
              <a:buSzPts val="1600"/>
              <a:buNone/>
              <a:defRPr b="1" sz="1600"/>
            </a:lvl9pPr>
          </a:lstStyle>
          <a:p/>
        </p:txBody>
      </p:sp>
      <p:sp>
        <p:nvSpPr>
          <p:cNvPr id="290" name="Google Shape;290;g1e829fc528c_1_127"/>
          <p:cNvSpPr txBox="1"/>
          <p:nvPr>
            <p:ph idx="4" type="body"/>
          </p:nvPr>
        </p:nvSpPr>
        <p:spPr>
          <a:xfrm>
            <a:off x="6193368" y="2174875"/>
            <a:ext cx="5388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50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9250" lvl="2" marL="1371600" rtl="0" algn="l">
              <a:spcBef>
                <a:spcPts val="400"/>
              </a:spcBef>
              <a:spcAft>
                <a:spcPts val="0"/>
              </a:spcAft>
              <a:buClr>
                <a:schemeClr val="dk1"/>
              </a:buClr>
              <a:buSzPts val="1900"/>
              <a:buChar char="•"/>
              <a:defRPr sz="1900"/>
            </a:lvl3pPr>
            <a:lvl4pPr indent="-330200" lvl="3" marL="1828800" rtl="0" algn="l">
              <a:spcBef>
                <a:spcPts val="300"/>
              </a:spcBef>
              <a:spcAft>
                <a:spcPts val="0"/>
              </a:spcAft>
              <a:buClr>
                <a:schemeClr val="dk1"/>
              </a:buClr>
              <a:buSzPts val="1600"/>
              <a:buChar char="–"/>
              <a:defRPr sz="1600"/>
            </a:lvl4pPr>
            <a:lvl5pPr indent="-330200" lvl="4" marL="2286000" rtl="0" algn="l">
              <a:spcBef>
                <a:spcPts val="300"/>
              </a:spcBef>
              <a:spcAft>
                <a:spcPts val="0"/>
              </a:spcAft>
              <a:buClr>
                <a:schemeClr val="dk1"/>
              </a:buClr>
              <a:buSzPts val="1600"/>
              <a:buChar char="»"/>
              <a:defRPr sz="1600"/>
            </a:lvl5pPr>
            <a:lvl6pPr indent="-330200" lvl="5" marL="2743200" rtl="0" algn="l">
              <a:spcBef>
                <a:spcPts val="300"/>
              </a:spcBef>
              <a:spcAft>
                <a:spcPts val="0"/>
              </a:spcAft>
              <a:buClr>
                <a:schemeClr val="dk1"/>
              </a:buClr>
              <a:buSzPts val="1600"/>
              <a:buChar char="•"/>
              <a:defRPr sz="1600"/>
            </a:lvl6pPr>
            <a:lvl7pPr indent="-330200" lvl="6" marL="3200400" rtl="0" algn="l">
              <a:spcBef>
                <a:spcPts val="300"/>
              </a:spcBef>
              <a:spcAft>
                <a:spcPts val="0"/>
              </a:spcAft>
              <a:buClr>
                <a:schemeClr val="dk1"/>
              </a:buClr>
              <a:buSzPts val="1600"/>
              <a:buChar char="•"/>
              <a:defRPr sz="1600"/>
            </a:lvl7pPr>
            <a:lvl8pPr indent="-330200" lvl="7" marL="3657600" rtl="0" algn="l">
              <a:spcBef>
                <a:spcPts val="300"/>
              </a:spcBef>
              <a:spcAft>
                <a:spcPts val="0"/>
              </a:spcAft>
              <a:buClr>
                <a:schemeClr val="dk1"/>
              </a:buClr>
              <a:buSzPts val="1600"/>
              <a:buChar char="•"/>
              <a:defRPr sz="1600"/>
            </a:lvl8pPr>
            <a:lvl9pPr indent="-330200" lvl="8" marL="4114800" rtl="0" algn="l">
              <a:spcBef>
                <a:spcPts val="300"/>
              </a:spcBef>
              <a:spcAft>
                <a:spcPts val="0"/>
              </a:spcAft>
              <a:buClr>
                <a:schemeClr val="dk1"/>
              </a:buClr>
              <a:buSzPts val="1600"/>
              <a:buChar char="•"/>
              <a:defRPr sz="1600"/>
            </a:lvl9pPr>
          </a:lstStyle>
          <a:p/>
        </p:txBody>
      </p:sp>
      <p:sp>
        <p:nvSpPr>
          <p:cNvPr id="291" name="Google Shape;291;g1e829fc528c_1_127"/>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92" name="Google Shape;292;g1e829fc528c_1_127"/>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93" name="Google Shape;293;g1e829fc528c_1_127"/>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4" name="Shape 294"/>
        <p:cNvGrpSpPr/>
        <p:nvPr/>
      </p:nvGrpSpPr>
      <p:grpSpPr>
        <a:xfrm>
          <a:off x="0" y="0"/>
          <a:ext cx="0" cy="0"/>
          <a:chOff x="0" y="0"/>
          <a:chExt cx="0" cy="0"/>
        </a:xfrm>
      </p:grpSpPr>
      <p:sp>
        <p:nvSpPr>
          <p:cNvPr id="295" name="Google Shape;295;g1e829fc528c_1_136"/>
          <p:cNvSpPr txBox="1"/>
          <p:nvPr>
            <p:ph type="title"/>
          </p:nvPr>
        </p:nvSpPr>
        <p:spPr>
          <a:xfrm>
            <a:off x="609600" y="274638"/>
            <a:ext cx="10972800" cy="11433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296" name="Google Shape;296;g1e829fc528c_1_136"/>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97" name="Google Shape;297;g1e829fc528c_1_136"/>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298" name="Google Shape;298;g1e829fc528c_1_136"/>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9" name="Shape 299"/>
        <p:cNvGrpSpPr/>
        <p:nvPr/>
      </p:nvGrpSpPr>
      <p:grpSpPr>
        <a:xfrm>
          <a:off x="0" y="0"/>
          <a:ext cx="0" cy="0"/>
          <a:chOff x="0" y="0"/>
          <a:chExt cx="0" cy="0"/>
        </a:xfrm>
      </p:grpSpPr>
      <p:sp>
        <p:nvSpPr>
          <p:cNvPr id="300" name="Google Shape;300;g1e829fc528c_1_141"/>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01" name="Google Shape;301;g1e829fc528c_1_141"/>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02" name="Google Shape;302;g1e829fc528c_1_141"/>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3" name="Shape 303"/>
        <p:cNvGrpSpPr/>
        <p:nvPr/>
      </p:nvGrpSpPr>
      <p:grpSpPr>
        <a:xfrm>
          <a:off x="0" y="0"/>
          <a:ext cx="0" cy="0"/>
          <a:chOff x="0" y="0"/>
          <a:chExt cx="0" cy="0"/>
        </a:xfrm>
      </p:grpSpPr>
      <p:sp>
        <p:nvSpPr>
          <p:cNvPr id="304" name="Google Shape;304;g1e829fc528c_1_145"/>
          <p:cNvSpPr txBox="1"/>
          <p:nvPr>
            <p:ph type="title"/>
          </p:nvPr>
        </p:nvSpPr>
        <p:spPr>
          <a:xfrm>
            <a:off x="609601" y="273050"/>
            <a:ext cx="4011300" cy="1161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500"/>
              <a:buNone/>
              <a:defRPr b="1" sz="20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305" name="Google Shape;305;g1e829fc528c_1_145"/>
          <p:cNvSpPr txBox="1"/>
          <p:nvPr>
            <p:ph idx="1" type="body"/>
          </p:nvPr>
        </p:nvSpPr>
        <p:spPr>
          <a:xfrm>
            <a:off x="4766733" y="273051"/>
            <a:ext cx="6815700" cy="5853300"/>
          </a:xfrm>
          <a:prstGeom prst="rect">
            <a:avLst/>
          </a:prstGeom>
          <a:noFill/>
          <a:ln>
            <a:noFill/>
          </a:ln>
        </p:spPr>
        <p:txBody>
          <a:bodyPr anchorCtr="0" anchor="t" bIns="45700" lIns="91425" spcFirstLastPara="1" rIns="91425" wrap="square" tIns="45700">
            <a:noAutofit/>
          </a:bodyPr>
          <a:lstStyle>
            <a:lvl1pPr indent="-431800" lvl="0" marL="457200" rtl="0" algn="l">
              <a:spcBef>
                <a:spcPts val="700"/>
              </a:spcBef>
              <a:spcAft>
                <a:spcPts val="0"/>
              </a:spcAft>
              <a:buClr>
                <a:schemeClr val="dk1"/>
              </a:buClr>
              <a:buSzPts val="3200"/>
              <a:buChar char="•"/>
              <a:defRPr sz="3200"/>
            </a:lvl1pPr>
            <a:lvl2pPr indent="-406400" lvl="1" marL="914400" rtl="0" algn="l">
              <a:spcBef>
                <a:spcPts val="500"/>
              </a:spcBef>
              <a:spcAft>
                <a:spcPts val="0"/>
              </a:spcAft>
              <a:buClr>
                <a:schemeClr val="dk1"/>
              </a:buClr>
              <a:buSzPts val="2800"/>
              <a:buChar char="–"/>
              <a:defRPr sz="2800"/>
            </a:lvl2pPr>
            <a:lvl3pPr indent="-381000" lvl="2" marL="1371600" rtl="0" algn="l">
              <a:spcBef>
                <a:spcPts val="50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306" name="Google Shape;306;g1e829fc528c_1_145"/>
          <p:cNvSpPr txBox="1"/>
          <p:nvPr>
            <p:ph idx="2" type="body"/>
          </p:nvPr>
        </p:nvSpPr>
        <p:spPr>
          <a:xfrm>
            <a:off x="609601" y="1435101"/>
            <a:ext cx="40113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300"/>
              </a:spcBef>
              <a:spcAft>
                <a:spcPts val="0"/>
              </a:spcAft>
              <a:buClr>
                <a:schemeClr val="dk1"/>
              </a:buClr>
              <a:buSzPts val="1500"/>
              <a:buNone/>
              <a:defRPr sz="1500"/>
            </a:lvl1pPr>
            <a:lvl2pPr indent="-228600" lvl="1" marL="914400" rtl="0" algn="l">
              <a:spcBef>
                <a:spcPts val="300"/>
              </a:spcBef>
              <a:spcAft>
                <a:spcPts val="0"/>
              </a:spcAft>
              <a:buClr>
                <a:schemeClr val="dk1"/>
              </a:buClr>
              <a:buSzPts val="1200"/>
              <a:buNone/>
              <a:defRPr sz="1200"/>
            </a:lvl2pPr>
            <a:lvl3pPr indent="-228600" lvl="2" marL="1371600" rtl="0" algn="l">
              <a:spcBef>
                <a:spcPts val="300"/>
              </a:spcBef>
              <a:spcAft>
                <a:spcPts val="0"/>
              </a:spcAft>
              <a:buClr>
                <a:schemeClr val="dk1"/>
              </a:buClr>
              <a:buSzPts val="1100"/>
              <a:buNone/>
              <a:defRPr sz="1100"/>
            </a:lvl3pPr>
            <a:lvl4pPr indent="-228600" lvl="3" marL="1828800" rtl="0" algn="l">
              <a:spcBef>
                <a:spcPts val="100"/>
              </a:spcBef>
              <a:spcAft>
                <a:spcPts val="0"/>
              </a:spcAft>
              <a:buClr>
                <a:schemeClr val="dk1"/>
              </a:buClr>
              <a:buSzPts val="900"/>
              <a:buNone/>
              <a:defRPr sz="900"/>
            </a:lvl4pPr>
            <a:lvl5pPr indent="-228600" lvl="4" marL="2286000" rtl="0" algn="l">
              <a:spcBef>
                <a:spcPts val="100"/>
              </a:spcBef>
              <a:spcAft>
                <a:spcPts val="0"/>
              </a:spcAft>
              <a:buClr>
                <a:schemeClr val="dk1"/>
              </a:buClr>
              <a:buSzPts val="900"/>
              <a:buNone/>
              <a:defRPr sz="900"/>
            </a:lvl5pPr>
            <a:lvl6pPr indent="-228600" lvl="5" marL="2743200" rtl="0" algn="l">
              <a:spcBef>
                <a:spcPts val="100"/>
              </a:spcBef>
              <a:spcAft>
                <a:spcPts val="0"/>
              </a:spcAft>
              <a:buClr>
                <a:schemeClr val="dk1"/>
              </a:buClr>
              <a:buSzPts val="900"/>
              <a:buNone/>
              <a:defRPr sz="900"/>
            </a:lvl6pPr>
            <a:lvl7pPr indent="-228600" lvl="6" marL="3200400" rtl="0" algn="l">
              <a:spcBef>
                <a:spcPts val="100"/>
              </a:spcBef>
              <a:spcAft>
                <a:spcPts val="0"/>
              </a:spcAft>
              <a:buClr>
                <a:schemeClr val="dk1"/>
              </a:buClr>
              <a:buSzPts val="900"/>
              <a:buNone/>
              <a:defRPr sz="900"/>
            </a:lvl7pPr>
            <a:lvl8pPr indent="-228600" lvl="7" marL="3657600" rtl="0" algn="l">
              <a:spcBef>
                <a:spcPts val="100"/>
              </a:spcBef>
              <a:spcAft>
                <a:spcPts val="0"/>
              </a:spcAft>
              <a:buClr>
                <a:schemeClr val="dk1"/>
              </a:buClr>
              <a:buSzPts val="900"/>
              <a:buNone/>
              <a:defRPr sz="900"/>
            </a:lvl8pPr>
            <a:lvl9pPr indent="-228600" lvl="8" marL="4114800" rtl="0" algn="l">
              <a:spcBef>
                <a:spcPts val="100"/>
              </a:spcBef>
              <a:spcAft>
                <a:spcPts val="0"/>
              </a:spcAft>
              <a:buClr>
                <a:schemeClr val="dk1"/>
              </a:buClr>
              <a:buSzPts val="900"/>
              <a:buNone/>
              <a:defRPr sz="900"/>
            </a:lvl9pPr>
          </a:lstStyle>
          <a:p/>
        </p:txBody>
      </p:sp>
      <p:sp>
        <p:nvSpPr>
          <p:cNvPr id="307" name="Google Shape;307;g1e829fc528c_1_145"/>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08" name="Google Shape;308;g1e829fc528c_1_145"/>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09" name="Google Shape;309;g1e829fc528c_1_145"/>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0" name="Shape 310"/>
        <p:cNvGrpSpPr/>
        <p:nvPr/>
      </p:nvGrpSpPr>
      <p:grpSpPr>
        <a:xfrm>
          <a:off x="0" y="0"/>
          <a:ext cx="0" cy="0"/>
          <a:chOff x="0" y="0"/>
          <a:chExt cx="0" cy="0"/>
        </a:xfrm>
      </p:grpSpPr>
      <p:sp>
        <p:nvSpPr>
          <p:cNvPr id="311" name="Google Shape;311;g1e829fc528c_1_152"/>
          <p:cNvSpPr txBox="1"/>
          <p:nvPr>
            <p:ph type="title"/>
          </p:nvPr>
        </p:nvSpPr>
        <p:spPr>
          <a:xfrm>
            <a:off x="2389717" y="4800600"/>
            <a:ext cx="73152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500"/>
              <a:buNone/>
              <a:defRPr b="1" sz="2000"/>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312" name="Google Shape;312;g1e829fc528c_1_152"/>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Autofit/>
          </a:bodyPr>
          <a:lstStyle>
            <a:lvl1pPr lvl="0" marR="0" rtl="0" algn="l">
              <a:spcBef>
                <a:spcPts val="7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13" name="Google Shape;313;g1e829fc528c_1_152"/>
          <p:cNvSpPr txBox="1"/>
          <p:nvPr>
            <p:ph idx="1" type="body"/>
          </p:nvPr>
        </p:nvSpPr>
        <p:spPr>
          <a:xfrm>
            <a:off x="2389717" y="5367338"/>
            <a:ext cx="73152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300"/>
              </a:spcBef>
              <a:spcAft>
                <a:spcPts val="0"/>
              </a:spcAft>
              <a:buClr>
                <a:schemeClr val="dk1"/>
              </a:buClr>
              <a:buSzPts val="1500"/>
              <a:buNone/>
              <a:defRPr sz="1500"/>
            </a:lvl1pPr>
            <a:lvl2pPr indent="-228600" lvl="1" marL="914400" rtl="0" algn="l">
              <a:spcBef>
                <a:spcPts val="300"/>
              </a:spcBef>
              <a:spcAft>
                <a:spcPts val="0"/>
              </a:spcAft>
              <a:buClr>
                <a:schemeClr val="dk1"/>
              </a:buClr>
              <a:buSzPts val="1200"/>
              <a:buNone/>
              <a:defRPr sz="1200"/>
            </a:lvl2pPr>
            <a:lvl3pPr indent="-228600" lvl="2" marL="1371600" rtl="0" algn="l">
              <a:spcBef>
                <a:spcPts val="300"/>
              </a:spcBef>
              <a:spcAft>
                <a:spcPts val="0"/>
              </a:spcAft>
              <a:buClr>
                <a:schemeClr val="dk1"/>
              </a:buClr>
              <a:buSzPts val="1100"/>
              <a:buNone/>
              <a:defRPr sz="1100"/>
            </a:lvl3pPr>
            <a:lvl4pPr indent="-228600" lvl="3" marL="1828800" rtl="0" algn="l">
              <a:spcBef>
                <a:spcPts val="100"/>
              </a:spcBef>
              <a:spcAft>
                <a:spcPts val="0"/>
              </a:spcAft>
              <a:buClr>
                <a:schemeClr val="dk1"/>
              </a:buClr>
              <a:buSzPts val="900"/>
              <a:buNone/>
              <a:defRPr sz="900"/>
            </a:lvl4pPr>
            <a:lvl5pPr indent="-228600" lvl="4" marL="2286000" rtl="0" algn="l">
              <a:spcBef>
                <a:spcPts val="100"/>
              </a:spcBef>
              <a:spcAft>
                <a:spcPts val="0"/>
              </a:spcAft>
              <a:buClr>
                <a:schemeClr val="dk1"/>
              </a:buClr>
              <a:buSzPts val="900"/>
              <a:buNone/>
              <a:defRPr sz="900"/>
            </a:lvl5pPr>
            <a:lvl6pPr indent="-228600" lvl="5" marL="2743200" rtl="0" algn="l">
              <a:spcBef>
                <a:spcPts val="100"/>
              </a:spcBef>
              <a:spcAft>
                <a:spcPts val="0"/>
              </a:spcAft>
              <a:buClr>
                <a:schemeClr val="dk1"/>
              </a:buClr>
              <a:buSzPts val="900"/>
              <a:buNone/>
              <a:defRPr sz="900"/>
            </a:lvl6pPr>
            <a:lvl7pPr indent="-228600" lvl="6" marL="3200400" rtl="0" algn="l">
              <a:spcBef>
                <a:spcPts val="100"/>
              </a:spcBef>
              <a:spcAft>
                <a:spcPts val="0"/>
              </a:spcAft>
              <a:buClr>
                <a:schemeClr val="dk1"/>
              </a:buClr>
              <a:buSzPts val="900"/>
              <a:buNone/>
              <a:defRPr sz="900"/>
            </a:lvl7pPr>
            <a:lvl8pPr indent="-228600" lvl="7" marL="3657600" rtl="0" algn="l">
              <a:spcBef>
                <a:spcPts val="100"/>
              </a:spcBef>
              <a:spcAft>
                <a:spcPts val="0"/>
              </a:spcAft>
              <a:buClr>
                <a:schemeClr val="dk1"/>
              </a:buClr>
              <a:buSzPts val="900"/>
              <a:buNone/>
              <a:defRPr sz="900"/>
            </a:lvl8pPr>
            <a:lvl9pPr indent="-228600" lvl="8" marL="4114800" rtl="0" algn="l">
              <a:spcBef>
                <a:spcPts val="100"/>
              </a:spcBef>
              <a:spcAft>
                <a:spcPts val="0"/>
              </a:spcAft>
              <a:buClr>
                <a:schemeClr val="dk1"/>
              </a:buClr>
              <a:buSzPts val="900"/>
              <a:buNone/>
              <a:defRPr sz="900"/>
            </a:lvl9pPr>
          </a:lstStyle>
          <a:p/>
        </p:txBody>
      </p:sp>
      <p:sp>
        <p:nvSpPr>
          <p:cNvPr id="314" name="Google Shape;314;g1e829fc528c_1_152"/>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15" name="Google Shape;315;g1e829fc528c_1_152"/>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16" name="Google Shape;316;g1e829fc528c_1_152"/>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7" name="Shape 317"/>
        <p:cNvGrpSpPr/>
        <p:nvPr/>
      </p:nvGrpSpPr>
      <p:grpSpPr>
        <a:xfrm>
          <a:off x="0" y="0"/>
          <a:ext cx="0" cy="0"/>
          <a:chOff x="0" y="0"/>
          <a:chExt cx="0" cy="0"/>
        </a:xfrm>
      </p:grpSpPr>
      <p:sp>
        <p:nvSpPr>
          <p:cNvPr id="318" name="Google Shape;318;g1e829fc528c_1_159"/>
          <p:cNvSpPr txBox="1"/>
          <p:nvPr>
            <p:ph type="title"/>
          </p:nvPr>
        </p:nvSpPr>
        <p:spPr>
          <a:xfrm>
            <a:off x="609600" y="274638"/>
            <a:ext cx="10972800" cy="11433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319" name="Google Shape;319;g1e829fc528c_1_159"/>
          <p:cNvSpPr txBox="1"/>
          <p:nvPr>
            <p:ph idx="1" type="body"/>
          </p:nvPr>
        </p:nvSpPr>
        <p:spPr>
          <a:xfrm rot="5400000">
            <a:off x="3832950" y="-1623149"/>
            <a:ext cx="4526100" cy="10972800"/>
          </a:xfrm>
          <a:prstGeom prst="rect">
            <a:avLst/>
          </a:prstGeom>
          <a:noFill/>
          <a:ln>
            <a:noFill/>
          </a:ln>
        </p:spPr>
        <p:txBody>
          <a:bodyPr anchorCtr="0" anchor="t" bIns="45700" lIns="91425" spcFirstLastPara="1" rIns="91425" wrap="square" tIns="45700">
            <a:noAutofit/>
          </a:bodyPr>
          <a:lstStyle>
            <a:lvl1pPr indent="-349250" lvl="0" marL="457200" rtl="0" algn="l">
              <a:spcBef>
                <a:spcPts val="400"/>
              </a:spcBef>
              <a:spcAft>
                <a:spcPts val="0"/>
              </a:spcAft>
              <a:buClr>
                <a:schemeClr val="dk1"/>
              </a:buClr>
              <a:buSzPts val="1900"/>
              <a:buChar char="•"/>
              <a:defRPr/>
            </a:lvl1pPr>
            <a:lvl2pPr indent="-349250" lvl="1" marL="914400" rtl="0" algn="l">
              <a:spcBef>
                <a:spcPts val="400"/>
              </a:spcBef>
              <a:spcAft>
                <a:spcPts val="0"/>
              </a:spcAft>
              <a:buClr>
                <a:schemeClr val="dk1"/>
              </a:buClr>
              <a:buSzPts val="1900"/>
              <a:buChar char="–"/>
              <a:defRPr/>
            </a:lvl2pPr>
            <a:lvl3pPr indent="-349250" lvl="2" marL="1371600" rtl="0" algn="l">
              <a:spcBef>
                <a:spcPts val="400"/>
              </a:spcBef>
              <a:spcAft>
                <a:spcPts val="0"/>
              </a:spcAft>
              <a:buClr>
                <a:schemeClr val="dk1"/>
              </a:buClr>
              <a:buSzPts val="1900"/>
              <a:buChar char="•"/>
              <a:defRPr/>
            </a:lvl3pPr>
            <a:lvl4pPr indent="-349250" lvl="3" marL="1828800" rtl="0" algn="l">
              <a:spcBef>
                <a:spcPts val="400"/>
              </a:spcBef>
              <a:spcAft>
                <a:spcPts val="0"/>
              </a:spcAft>
              <a:buClr>
                <a:schemeClr val="dk1"/>
              </a:buClr>
              <a:buSzPts val="1900"/>
              <a:buChar char="–"/>
              <a:defRPr/>
            </a:lvl4pPr>
            <a:lvl5pPr indent="-349250" lvl="4" marL="2286000" rtl="0" algn="l">
              <a:spcBef>
                <a:spcPts val="400"/>
              </a:spcBef>
              <a:spcAft>
                <a:spcPts val="0"/>
              </a:spcAft>
              <a:buClr>
                <a:schemeClr val="dk1"/>
              </a:buClr>
              <a:buSzPts val="1900"/>
              <a:buChar char="»"/>
              <a:defRPr/>
            </a:lvl5pPr>
            <a:lvl6pPr indent="-349250" lvl="5" marL="2743200" rtl="0" algn="l">
              <a:spcBef>
                <a:spcPts val="400"/>
              </a:spcBef>
              <a:spcAft>
                <a:spcPts val="0"/>
              </a:spcAft>
              <a:buClr>
                <a:schemeClr val="dk1"/>
              </a:buClr>
              <a:buSzPts val="1900"/>
              <a:buChar char="•"/>
              <a:defRPr/>
            </a:lvl6pPr>
            <a:lvl7pPr indent="-349250" lvl="6" marL="3200400" rtl="0" algn="l">
              <a:spcBef>
                <a:spcPts val="400"/>
              </a:spcBef>
              <a:spcAft>
                <a:spcPts val="0"/>
              </a:spcAft>
              <a:buClr>
                <a:schemeClr val="dk1"/>
              </a:buClr>
              <a:buSzPts val="1900"/>
              <a:buChar char="•"/>
              <a:defRPr/>
            </a:lvl7pPr>
            <a:lvl8pPr indent="-349250" lvl="7" marL="3657600" rtl="0" algn="l">
              <a:spcBef>
                <a:spcPts val="400"/>
              </a:spcBef>
              <a:spcAft>
                <a:spcPts val="0"/>
              </a:spcAft>
              <a:buClr>
                <a:schemeClr val="dk1"/>
              </a:buClr>
              <a:buSzPts val="1900"/>
              <a:buChar char="•"/>
              <a:defRPr/>
            </a:lvl8pPr>
            <a:lvl9pPr indent="-349250" lvl="8" marL="4114800" rtl="0" algn="l">
              <a:spcBef>
                <a:spcPts val="400"/>
              </a:spcBef>
              <a:spcAft>
                <a:spcPts val="0"/>
              </a:spcAft>
              <a:buClr>
                <a:schemeClr val="dk1"/>
              </a:buClr>
              <a:buSzPts val="1900"/>
              <a:buChar char="•"/>
              <a:defRPr/>
            </a:lvl9pPr>
          </a:lstStyle>
          <a:p/>
        </p:txBody>
      </p:sp>
      <p:sp>
        <p:nvSpPr>
          <p:cNvPr id="320" name="Google Shape;320;g1e829fc528c_1_159"/>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21" name="Google Shape;321;g1e829fc528c_1_159"/>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22" name="Google Shape;322;g1e829fc528c_1_159"/>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3" name="Shape 323"/>
        <p:cNvGrpSpPr/>
        <p:nvPr/>
      </p:nvGrpSpPr>
      <p:grpSpPr>
        <a:xfrm>
          <a:off x="0" y="0"/>
          <a:ext cx="0" cy="0"/>
          <a:chOff x="0" y="0"/>
          <a:chExt cx="0" cy="0"/>
        </a:xfrm>
      </p:grpSpPr>
      <p:sp>
        <p:nvSpPr>
          <p:cNvPr id="324" name="Google Shape;324;g1e829fc528c_1_165"/>
          <p:cNvSpPr txBox="1"/>
          <p:nvPr>
            <p:ph type="title"/>
          </p:nvPr>
        </p:nvSpPr>
        <p:spPr>
          <a:xfrm rot="5400000">
            <a:off x="7285050" y="1828789"/>
            <a:ext cx="5851500" cy="27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325" name="Google Shape;325;g1e829fc528c_1_165"/>
          <p:cNvSpPr txBox="1"/>
          <p:nvPr>
            <p:ph idx="1" type="body"/>
          </p:nvPr>
        </p:nvSpPr>
        <p:spPr>
          <a:xfrm rot="5400000">
            <a:off x="1697000" y="-812861"/>
            <a:ext cx="5851500" cy="8026500"/>
          </a:xfrm>
          <a:prstGeom prst="rect">
            <a:avLst/>
          </a:prstGeom>
          <a:noFill/>
          <a:ln>
            <a:noFill/>
          </a:ln>
        </p:spPr>
        <p:txBody>
          <a:bodyPr anchorCtr="0" anchor="t" bIns="45700" lIns="91425" spcFirstLastPara="1" rIns="91425" wrap="square" tIns="45700">
            <a:noAutofit/>
          </a:bodyPr>
          <a:lstStyle>
            <a:lvl1pPr indent="-349250" lvl="0" marL="457200" rtl="0" algn="l">
              <a:spcBef>
                <a:spcPts val="400"/>
              </a:spcBef>
              <a:spcAft>
                <a:spcPts val="0"/>
              </a:spcAft>
              <a:buClr>
                <a:schemeClr val="dk1"/>
              </a:buClr>
              <a:buSzPts val="1900"/>
              <a:buChar char="•"/>
              <a:defRPr/>
            </a:lvl1pPr>
            <a:lvl2pPr indent="-349250" lvl="1" marL="914400" rtl="0" algn="l">
              <a:spcBef>
                <a:spcPts val="400"/>
              </a:spcBef>
              <a:spcAft>
                <a:spcPts val="0"/>
              </a:spcAft>
              <a:buClr>
                <a:schemeClr val="dk1"/>
              </a:buClr>
              <a:buSzPts val="1900"/>
              <a:buChar char="–"/>
              <a:defRPr/>
            </a:lvl2pPr>
            <a:lvl3pPr indent="-349250" lvl="2" marL="1371600" rtl="0" algn="l">
              <a:spcBef>
                <a:spcPts val="400"/>
              </a:spcBef>
              <a:spcAft>
                <a:spcPts val="0"/>
              </a:spcAft>
              <a:buClr>
                <a:schemeClr val="dk1"/>
              </a:buClr>
              <a:buSzPts val="1900"/>
              <a:buChar char="•"/>
              <a:defRPr/>
            </a:lvl3pPr>
            <a:lvl4pPr indent="-349250" lvl="3" marL="1828800" rtl="0" algn="l">
              <a:spcBef>
                <a:spcPts val="400"/>
              </a:spcBef>
              <a:spcAft>
                <a:spcPts val="0"/>
              </a:spcAft>
              <a:buClr>
                <a:schemeClr val="dk1"/>
              </a:buClr>
              <a:buSzPts val="1900"/>
              <a:buChar char="–"/>
              <a:defRPr/>
            </a:lvl4pPr>
            <a:lvl5pPr indent="-349250" lvl="4" marL="2286000" rtl="0" algn="l">
              <a:spcBef>
                <a:spcPts val="400"/>
              </a:spcBef>
              <a:spcAft>
                <a:spcPts val="0"/>
              </a:spcAft>
              <a:buClr>
                <a:schemeClr val="dk1"/>
              </a:buClr>
              <a:buSzPts val="1900"/>
              <a:buChar char="»"/>
              <a:defRPr/>
            </a:lvl5pPr>
            <a:lvl6pPr indent="-349250" lvl="5" marL="2743200" rtl="0" algn="l">
              <a:spcBef>
                <a:spcPts val="400"/>
              </a:spcBef>
              <a:spcAft>
                <a:spcPts val="0"/>
              </a:spcAft>
              <a:buClr>
                <a:schemeClr val="dk1"/>
              </a:buClr>
              <a:buSzPts val="1900"/>
              <a:buChar char="•"/>
              <a:defRPr/>
            </a:lvl6pPr>
            <a:lvl7pPr indent="-349250" lvl="6" marL="3200400" rtl="0" algn="l">
              <a:spcBef>
                <a:spcPts val="400"/>
              </a:spcBef>
              <a:spcAft>
                <a:spcPts val="0"/>
              </a:spcAft>
              <a:buClr>
                <a:schemeClr val="dk1"/>
              </a:buClr>
              <a:buSzPts val="1900"/>
              <a:buChar char="•"/>
              <a:defRPr/>
            </a:lvl7pPr>
            <a:lvl8pPr indent="-349250" lvl="7" marL="3657600" rtl="0" algn="l">
              <a:spcBef>
                <a:spcPts val="400"/>
              </a:spcBef>
              <a:spcAft>
                <a:spcPts val="0"/>
              </a:spcAft>
              <a:buClr>
                <a:schemeClr val="dk1"/>
              </a:buClr>
              <a:buSzPts val="1900"/>
              <a:buChar char="•"/>
              <a:defRPr/>
            </a:lvl8pPr>
            <a:lvl9pPr indent="-349250" lvl="8" marL="4114800" rtl="0" algn="l">
              <a:spcBef>
                <a:spcPts val="400"/>
              </a:spcBef>
              <a:spcAft>
                <a:spcPts val="0"/>
              </a:spcAft>
              <a:buClr>
                <a:schemeClr val="dk1"/>
              </a:buClr>
              <a:buSzPts val="1900"/>
              <a:buChar char="•"/>
              <a:defRPr/>
            </a:lvl9pPr>
          </a:lstStyle>
          <a:p/>
        </p:txBody>
      </p:sp>
      <p:sp>
        <p:nvSpPr>
          <p:cNvPr id="326" name="Google Shape;326;g1e829fc528c_1_165"/>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27" name="Google Shape;327;g1e829fc528c_1_165"/>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a:lvl1pPr>
            <a:lvl2pPr lvl="1" rtl="0" algn="l">
              <a:spcBef>
                <a:spcPts val="0"/>
              </a:spcBef>
              <a:spcAft>
                <a:spcPts val="0"/>
              </a:spcAft>
              <a:buSzPts val="1500"/>
              <a:buNone/>
              <a:defRPr/>
            </a:lvl2pPr>
            <a:lvl3pPr lvl="2" rtl="0" algn="l">
              <a:spcBef>
                <a:spcPts val="0"/>
              </a:spcBef>
              <a:spcAft>
                <a:spcPts val="0"/>
              </a:spcAft>
              <a:buSzPts val="1500"/>
              <a:buNone/>
              <a:defRPr/>
            </a:lvl3pPr>
            <a:lvl4pPr lvl="3" rtl="0" algn="l">
              <a:spcBef>
                <a:spcPts val="0"/>
              </a:spcBef>
              <a:spcAft>
                <a:spcPts val="0"/>
              </a:spcAft>
              <a:buSzPts val="1500"/>
              <a:buNone/>
              <a:defRPr/>
            </a:lvl4pPr>
            <a:lvl5pPr lvl="4" rtl="0" algn="l">
              <a:spcBef>
                <a:spcPts val="0"/>
              </a:spcBef>
              <a:spcAft>
                <a:spcPts val="0"/>
              </a:spcAft>
              <a:buSzPts val="1500"/>
              <a:buNone/>
              <a:defRPr/>
            </a:lvl5pPr>
            <a:lvl6pPr lvl="5" rtl="0" algn="l">
              <a:spcBef>
                <a:spcPts val="0"/>
              </a:spcBef>
              <a:spcAft>
                <a:spcPts val="0"/>
              </a:spcAft>
              <a:buSzPts val="1500"/>
              <a:buNone/>
              <a:defRPr/>
            </a:lvl6pPr>
            <a:lvl7pPr lvl="6" rtl="0" algn="l">
              <a:spcBef>
                <a:spcPts val="0"/>
              </a:spcBef>
              <a:spcAft>
                <a:spcPts val="0"/>
              </a:spcAft>
              <a:buSzPts val="1500"/>
              <a:buNone/>
              <a:defRPr/>
            </a:lvl7pPr>
            <a:lvl8pPr lvl="7" rtl="0" algn="l">
              <a:spcBef>
                <a:spcPts val="0"/>
              </a:spcBef>
              <a:spcAft>
                <a:spcPts val="0"/>
              </a:spcAft>
              <a:buSzPts val="1500"/>
              <a:buNone/>
              <a:defRPr/>
            </a:lvl8pPr>
            <a:lvl9pPr lvl="8" rtl="0" algn="l">
              <a:spcBef>
                <a:spcPts val="0"/>
              </a:spcBef>
              <a:spcAft>
                <a:spcPts val="0"/>
              </a:spcAft>
              <a:buSzPts val="1500"/>
              <a:buNone/>
              <a:defRPr/>
            </a:lvl9pPr>
          </a:lstStyle>
          <a:p/>
        </p:txBody>
      </p:sp>
      <p:sp>
        <p:nvSpPr>
          <p:cNvPr id="328" name="Google Shape;328;g1e829fc528c_1_165"/>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18376A"/>
        </a:solidFill>
      </p:bgPr>
    </p:bg>
    <p:spTree>
      <p:nvGrpSpPr>
        <p:cNvPr id="329" name="Shape 329"/>
        <p:cNvGrpSpPr/>
        <p:nvPr/>
      </p:nvGrpSpPr>
      <p:grpSpPr>
        <a:xfrm>
          <a:off x="0" y="0"/>
          <a:ext cx="0" cy="0"/>
          <a:chOff x="0" y="0"/>
          <a:chExt cx="0" cy="0"/>
        </a:xfrm>
      </p:grpSpPr>
      <p:pic>
        <p:nvPicPr>
          <p:cNvPr descr="BlueBack.jpg" id="330" name="Google Shape;330;g1e829fc528c_1_17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31" name="Google Shape;331;g1e829fc528c_1_171"/>
          <p:cNvSpPr txBox="1"/>
          <p:nvPr>
            <p:ph type="ctrTitle"/>
          </p:nvPr>
        </p:nvSpPr>
        <p:spPr>
          <a:xfrm>
            <a:off x="611295" y="2298700"/>
            <a:ext cx="10988100" cy="14313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500"/>
              <a:buFont typeface="Arial"/>
              <a:buNone/>
              <a:defRPr b="0" i="0" sz="3600" u="none" cap="none" strike="noStrike">
                <a:solidFill>
                  <a:schemeClr val="lt1"/>
                </a:solidFill>
                <a:latin typeface="Arial"/>
                <a:ea typeface="Arial"/>
                <a:cs typeface="Arial"/>
                <a:sym typeface="Arial"/>
              </a:defRPr>
            </a:lvl1pPr>
            <a:lvl2pPr lvl="1" rtl="0" algn="ctr">
              <a:lnSpc>
                <a:spcPct val="100000"/>
              </a:lnSpc>
              <a:spcBef>
                <a:spcPts val="0"/>
              </a:spcBef>
              <a:spcAft>
                <a:spcPts val="0"/>
              </a:spcAft>
              <a:buClr>
                <a:schemeClr val="dk1"/>
              </a:buClr>
              <a:buSzPts val="1500"/>
              <a:buFont typeface="Arial"/>
              <a:buNone/>
              <a:defRPr sz="5200">
                <a:solidFill>
                  <a:schemeClr val="dk1"/>
                </a:solidFill>
              </a:defRPr>
            </a:lvl2pPr>
            <a:lvl3pPr lvl="2" rtl="0" algn="ctr">
              <a:lnSpc>
                <a:spcPct val="100000"/>
              </a:lnSpc>
              <a:spcBef>
                <a:spcPts val="0"/>
              </a:spcBef>
              <a:spcAft>
                <a:spcPts val="0"/>
              </a:spcAft>
              <a:buClr>
                <a:schemeClr val="dk1"/>
              </a:buClr>
              <a:buSzPts val="1500"/>
              <a:buFont typeface="Arial"/>
              <a:buNone/>
              <a:defRPr sz="5200">
                <a:solidFill>
                  <a:schemeClr val="dk1"/>
                </a:solidFill>
              </a:defRPr>
            </a:lvl3pPr>
            <a:lvl4pPr lvl="3" rtl="0" algn="ctr">
              <a:lnSpc>
                <a:spcPct val="100000"/>
              </a:lnSpc>
              <a:spcBef>
                <a:spcPts val="0"/>
              </a:spcBef>
              <a:spcAft>
                <a:spcPts val="0"/>
              </a:spcAft>
              <a:buClr>
                <a:schemeClr val="dk1"/>
              </a:buClr>
              <a:buSzPts val="1500"/>
              <a:buFont typeface="Arial"/>
              <a:buNone/>
              <a:defRPr sz="5200">
                <a:solidFill>
                  <a:schemeClr val="dk1"/>
                </a:solidFill>
              </a:defRPr>
            </a:lvl4pPr>
            <a:lvl5pPr lvl="4" rtl="0" algn="ctr">
              <a:lnSpc>
                <a:spcPct val="100000"/>
              </a:lnSpc>
              <a:spcBef>
                <a:spcPts val="0"/>
              </a:spcBef>
              <a:spcAft>
                <a:spcPts val="0"/>
              </a:spcAft>
              <a:buClr>
                <a:schemeClr val="dk1"/>
              </a:buClr>
              <a:buSzPts val="1500"/>
              <a:buFont typeface="Arial"/>
              <a:buNone/>
              <a:defRPr sz="5200">
                <a:solidFill>
                  <a:schemeClr val="dk1"/>
                </a:solidFill>
              </a:defRPr>
            </a:lvl5pPr>
            <a:lvl6pPr lvl="5" rtl="0" algn="ctr">
              <a:lnSpc>
                <a:spcPct val="100000"/>
              </a:lnSpc>
              <a:spcBef>
                <a:spcPts val="0"/>
              </a:spcBef>
              <a:spcAft>
                <a:spcPts val="0"/>
              </a:spcAft>
              <a:buClr>
                <a:schemeClr val="dk1"/>
              </a:buClr>
              <a:buSzPts val="1500"/>
              <a:buFont typeface="Arial"/>
              <a:buNone/>
              <a:defRPr sz="5200">
                <a:solidFill>
                  <a:schemeClr val="dk1"/>
                </a:solidFill>
              </a:defRPr>
            </a:lvl6pPr>
            <a:lvl7pPr lvl="6" rtl="0" algn="ctr">
              <a:lnSpc>
                <a:spcPct val="100000"/>
              </a:lnSpc>
              <a:spcBef>
                <a:spcPts val="0"/>
              </a:spcBef>
              <a:spcAft>
                <a:spcPts val="0"/>
              </a:spcAft>
              <a:buClr>
                <a:schemeClr val="dk1"/>
              </a:buClr>
              <a:buSzPts val="1500"/>
              <a:buFont typeface="Arial"/>
              <a:buNone/>
              <a:defRPr sz="5200">
                <a:solidFill>
                  <a:schemeClr val="dk1"/>
                </a:solidFill>
              </a:defRPr>
            </a:lvl7pPr>
            <a:lvl8pPr lvl="7" rtl="0" algn="ctr">
              <a:lnSpc>
                <a:spcPct val="100000"/>
              </a:lnSpc>
              <a:spcBef>
                <a:spcPts val="0"/>
              </a:spcBef>
              <a:spcAft>
                <a:spcPts val="0"/>
              </a:spcAft>
              <a:buClr>
                <a:schemeClr val="dk1"/>
              </a:buClr>
              <a:buSzPts val="1500"/>
              <a:buFont typeface="Arial"/>
              <a:buNone/>
              <a:defRPr sz="5200">
                <a:solidFill>
                  <a:schemeClr val="dk1"/>
                </a:solidFill>
              </a:defRPr>
            </a:lvl8pPr>
            <a:lvl9pPr lvl="8" rtl="0" algn="ctr">
              <a:lnSpc>
                <a:spcPct val="100000"/>
              </a:lnSpc>
              <a:spcBef>
                <a:spcPts val="0"/>
              </a:spcBef>
              <a:spcAft>
                <a:spcPts val="0"/>
              </a:spcAft>
              <a:buClr>
                <a:schemeClr val="dk1"/>
              </a:buClr>
              <a:buSzPts val="1500"/>
              <a:buFont typeface="Arial"/>
              <a:buNone/>
              <a:defRPr sz="5200">
                <a:solidFill>
                  <a:schemeClr val="dk1"/>
                </a:solidFill>
              </a:defRPr>
            </a:lvl9pPr>
          </a:lstStyle>
          <a:p/>
        </p:txBody>
      </p:sp>
      <p:sp>
        <p:nvSpPr>
          <p:cNvPr id="332" name="Google Shape;332;g1e829fc528c_1_171"/>
          <p:cNvSpPr txBox="1"/>
          <p:nvPr>
            <p:ph idx="1" type="subTitle"/>
          </p:nvPr>
        </p:nvSpPr>
        <p:spPr>
          <a:xfrm>
            <a:off x="611293" y="3778833"/>
            <a:ext cx="10988100" cy="1056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500"/>
              <a:buFont typeface="Arial"/>
              <a:buNone/>
              <a:defRPr b="0" i="0" sz="19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chemeClr val="dk2"/>
              </a:buClr>
              <a:buSzPts val="15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15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15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15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15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15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15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1500"/>
              <a:buFont typeface="Arial"/>
              <a:buNone/>
              <a:defRPr b="0" i="0" sz="2800" u="none" cap="none" strike="noStrike">
                <a:solidFill>
                  <a:schemeClr val="dk2"/>
                </a:solidFill>
                <a:latin typeface="Arial"/>
                <a:ea typeface="Arial"/>
                <a:cs typeface="Arial"/>
                <a:sym typeface="Arial"/>
              </a:defRPr>
            </a:lvl9pPr>
          </a:lstStyle>
          <a:p/>
        </p:txBody>
      </p:sp>
      <p:pic>
        <p:nvPicPr>
          <p:cNvPr descr="EdUSA_Horiz_logo_W crop.png" id="333" name="Google Shape;333;g1e829fc528c_1_171"/>
          <p:cNvPicPr preferRelativeResize="0"/>
          <p:nvPr/>
        </p:nvPicPr>
        <p:blipFill rotWithShape="1">
          <a:blip r:embed="rId3">
            <a:alphaModFix/>
          </a:blip>
          <a:srcRect b="0" l="0" r="0" t="0"/>
          <a:stretch/>
        </p:blipFill>
        <p:spPr>
          <a:xfrm>
            <a:off x="503009" y="439590"/>
            <a:ext cx="2740942" cy="1224110"/>
          </a:xfrm>
          <a:prstGeom prst="rect">
            <a:avLst/>
          </a:prstGeom>
          <a:noFill/>
          <a:ln>
            <a:noFill/>
          </a:ln>
        </p:spPr>
      </p:pic>
      <p:sp>
        <p:nvSpPr>
          <p:cNvPr id="334" name="Google Shape;334;g1e829fc528c_1_171"/>
          <p:cNvSpPr txBox="1"/>
          <p:nvPr/>
        </p:nvSpPr>
        <p:spPr>
          <a:xfrm>
            <a:off x="1959277" y="5961700"/>
            <a:ext cx="55536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A U.S. Department of State Network</a:t>
            </a:r>
            <a:endParaRPr b="0" i="0" sz="1200" u="none" cap="none" strike="noStrike">
              <a:solidFill>
                <a:srgbClr val="FFFFFF"/>
              </a:solidFill>
              <a:latin typeface="Arial"/>
              <a:ea typeface="Arial"/>
              <a:cs typeface="Arial"/>
              <a:sym typeface="Arial"/>
            </a:endParaRPr>
          </a:p>
        </p:txBody>
      </p:sp>
      <p:pic>
        <p:nvPicPr>
          <p:cNvPr descr="State_Seal_white.png" id="335" name="Google Shape;335;g1e829fc528c_1_171"/>
          <p:cNvPicPr preferRelativeResize="0"/>
          <p:nvPr/>
        </p:nvPicPr>
        <p:blipFill rotWithShape="1">
          <a:blip r:embed="rId4">
            <a:alphaModFix/>
          </a:blip>
          <a:srcRect b="0" l="0" r="0" t="0"/>
          <a:stretch/>
        </p:blipFill>
        <p:spPr>
          <a:xfrm>
            <a:off x="503011" y="5605968"/>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4"/>
          <p:cNvSpPr/>
          <p:nvPr>
            <p:ph idx="2" type="pic"/>
          </p:nvPr>
        </p:nvSpPr>
        <p:spPr>
          <a:xfrm>
            <a:off x="5183188" y="987425"/>
            <a:ext cx="6172200" cy="4873625"/>
          </a:xfrm>
          <a:prstGeom prst="rect">
            <a:avLst/>
          </a:prstGeom>
          <a:noFill/>
          <a:ln>
            <a:noFill/>
          </a:ln>
        </p:spPr>
      </p:sp>
      <p:sp>
        <p:nvSpPr>
          <p:cNvPr id="68" name="Google Shape;68;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2" Type="http://schemas.openxmlformats.org/officeDocument/2006/relationships/theme" Target="../theme/theme2.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3.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g1e82552222f_0_8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1e82552222f_0_8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g1e82552222f_0_8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g1e82552222f_0_8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g1e82552222f_0_8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g1e82552222f_0_3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4" name="Google Shape;104;g1e82552222f_0_3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g1e82552222f_0_36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g1e82552222f_0_36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g1e82552222f_0_36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g1e82552222f_0_5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1" name="Google Shape;181;g1e82552222f_0_5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g1e82552222f_0_5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3" name="Google Shape;183;g1e82552222f_0_5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4" name="Google Shape;184;g1e82552222f_0_5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g1e829fc528c_1_96"/>
          <p:cNvSpPr txBox="1"/>
          <p:nvPr>
            <p:ph type="title"/>
          </p:nvPr>
        </p:nvSpPr>
        <p:spPr>
          <a:xfrm>
            <a:off x="609600" y="274638"/>
            <a:ext cx="10972800" cy="11433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5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5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5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5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5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5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5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5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500"/>
              <a:buNone/>
              <a:defRPr b="0" i="0" sz="4400" u="none" cap="none" strike="noStrike">
                <a:solidFill>
                  <a:schemeClr val="dk1"/>
                </a:solidFill>
                <a:latin typeface="Calibri"/>
                <a:ea typeface="Calibri"/>
                <a:cs typeface="Calibri"/>
                <a:sym typeface="Calibri"/>
              </a:defRPr>
            </a:lvl9pPr>
          </a:lstStyle>
          <a:p/>
        </p:txBody>
      </p:sp>
      <p:sp>
        <p:nvSpPr>
          <p:cNvPr id="256" name="Google Shape;256;g1e829fc528c_1_96"/>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7" name="Google Shape;257;g1e829fc528c_1_96"/>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5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2pPr>
            <a:lvl3pPr lvl="2"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3pPr>
            <a:lvl4pPr lvl="3"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4pPr>
            <a:lvl5pPr lvl="4"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5pPr>
            <a:lvl6pPr lvl="5"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6pPr>
            <a:lvl7pPr lvl="6"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7pPr>
            <a:lvl8pPr lvl="7"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8pPr>
            <a:lvl9pPr lvl="8"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9pPr>
          </a:lstStyle>
          <a:p/>
        </p:txBody>
      </p:sp>
      <p:sp>
        <p:nvSpPr>
          <p:cNvPr id="258" name="Google Shape;258;g1e829fc528c_1_96"/>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5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2pPr>
            <a:lvl3pPr lvl="2"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3pPr>
            <a:lvl4pPr lvl="3"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4pPr>
            <a:lvl5pPr lvl="4"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5pPr>
            <a:lvl6pPr lvl="5"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6pPr>
            <a:lvl7pPr lvl="6"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7pPr>
            <a:lvl8pPr lvl="7"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8pPr>
            <a:lvl9pPr lvl="8" marR="0" rtl="0" algn="l">
              <a:spcBef>
                <a:spcPts val="0"/>
              </a:spcBef>
              <a:spcAft>
                <a:spcPts val="0"/>
              </a:spcAft>
              <a:buSzPts val="1500"/>
              <a:buNone/>
              <a:defRPr b="0" i="0" sz="1900" u="none" cap="none" strike="noStrike">
                <a:solidFill>
                  <a:schemeClr val="dk1"/>
                </a:solidFill>
                <a:latin typeface="Calibri"/>
                <a:ea typeface="Calibri"/>
                <a:cs typeface="Calibri"/>
                <a:sym typeface="Calibri"/>
              </a:defRPr>
            </a:lvl9pPr>
          </a:lstStyle>
          <a:p/>
        </p:txBody>
      </p:sp>
      <p:sp>
        <p:nvSpPr>
          <p:cNvPr id="259" name="Google Shape;259;g1e829fc528c_1_96"/>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hyperlink" Target="https://goo.gl/Zlpp3R" TargetMode="External"/><Relationship Id="rId5" Type="http://schemas.openxmlformats.org/officeDocument/2006/relationships/hyperlink" Target="https://goo.gl/Zlpp3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hyperlink" Target="https://bit.ly/3dkKqt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hyperlink" Target="https://internetofthingsagenda.techtarget.com/definition/smart-city" TargetMode="External"/><Relationship Id="rId5" Type="http://schemas.openxmlformats.org/officeDocument/2006/relationships/hyperlink" Target="https://internetofthingsagenda.techtarget.com/definition/smart-city" TargetMode="External"/><Relationship Id="rId6" Type="http://schemas.openxmlformats.org/officeDocument/2006/relationships/hyperlink" Target="https://internetofthingsagenda.techtarget.com/definition/smart-cit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9.jpg"/><Relationship Id="rId5" Type="http://schemas.openxmlformats.org/officeDocument/2006/relationships/hyperlink" Target="https://futurism.com/heres-a-look-at-the-smart-cities-of-the-future" TargetMode="External"/><Relationship Id="rId6" Type="http://schemas.openxmlformats.org/officeDocument/2006/relationships/hyperlink" Target="https://creativecommons.org/licenses/by-nc/3.0/" TargetMode="External"/><Relationship Id="rId7" Type="http://schemas.openxmlformats.org/officeDocument/2006/relationships/hyperlink" Target="https://bit.ly/35uCtOZ"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hyperlink" Target="https://www.flickr.com/photos/ericsson_images/15813697822" TargetMode="External"/><Relationship Id="rId5" Type="http://schemas.openxmlformats.org/officeDocument/2006/relationships/hyperlink" Target="https://creativecommons.org/licenses/by-nc-nd/3.0/" TargetMode="External"/><Relationship Id="rId6"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56.png"/><Relationship Id="rId5" Type="http://schemas.openxmlformats.org/officeDocument/2006/relationships/image" Target="../media/image15.png"/><Relationship Id="rId6" Type="http://schemas.openxmlformats.org/officeDocument/2006/relationships/hyperlink" Target="https://financesonline.com/iot-statistic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jpg"/><Relationship Id="rId4" Type="http://schemas.openxmlformats.org/officeDocument/2006/relationships/hyperlink" Target="https://support.arduino.cc/hc/en-us/articles/360013896199-How-to-integrate-the-Arduino-IoT-with-IFTTT" TargetMode="External"/><Relationship Id="rId5" Type="http://schemas.openxmlformats.org/officeDocument/2006/relationships/hyperlink" Target="https://www.hackster.io/ifttt/project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7.png"/><Relationship Id="rId4" Type="http://schemas.openxmlformats.org/officeDocument/2006/relationships/image" Target="../media/image39.png"/><Relationship Id="rId5" Type="http://schemas.openxmlformats.org/officeDocument/2006/relationships/hyperlink" Target="http://playground.arduino.cc/Code/WebClient" TargetMode="External"/><Relationship Id="rId6" Type="http://schemas.openxmlformats.org/officeDocument/2006/relationships/hyperlink" Target="http://www.python-requests.org/en/lates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png"/><Relationship Id="rId4" Type="http://schemas.openxmlformats.org/officeDocument/2006/relationships/hyperlink" Target="https://ifttt.com/explor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ifttt.com/subscriptions" TargetMode="Externa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youtube.com/watch?v=kJxSWfn62Oc" TargetMode="Externa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ifttt.com/create" TargetMode="Externa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32.png"/><Relationship Id="rId6" Type="http://schemas.openxmlformats.org/officeDocument/2006/relationships/hyperlink" Target="https://ifttt.com/applets/EXZPxB9m-add-songs-you-like-on-youtube-to-your-music-on-spotif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2.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png"/><Relationship Id="rId4" Type="http://schemas.openxmlformats.org/officeDocument/2006/relationships/image" Target="../media/image40.png"/><Relationship Id="rId5"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2.png"/><Relationship Id="rId4" Type="http://schemas.openxmlformats.org/officeDocument/2006/relationships/hyperlink" Target="https://goo.gl/lo7Ka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9.png"/><Relationship Id="rId4" Type="http://schemas.openxmlformats.org/officeDocument/2006/relationships/hyperlink" Target="https://goo.gl/zNhdb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www.youtube.com/watch?v=kVXwnD3n1y0" TargetMode="External"/><Relationship Id="rId4" Type="http://schemas.openxmlformats.org/officeDocument/2006/relationships/image" Target="../media/image4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080sGGVJVQo" TargetMode="Externa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1" Type="http://schemas.openxmlformats.org/officeDocument/2006/relationships/hyperlink" Target="https://github.com/lnaef/ClickScript" TargetMode="External"/><Relationship Id="rId10" Type="http://schemas.openxmlformats.org/officeDocument/2006/relationships/hyperlink" Target="https://github.com/fullscale/pypes" TargetMode="External"/><Relationship Id="rId13" Type="http://schemas.openxmlformats.org/officeDocument/2006/relationships/hyperlink" Target="http://developer.mulesoft.com/" TargetMode="External"/><Relationship Id="rId12" Type="http://schemas.openxmlformats.org/officeDocument/2006/relationships/hyperlink" Target="http://neyric.github.io/webhookit/docs/index.html"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goo.gl/QtNo3M" TargetMode="External"/><Relationship Id="rId4" Type="http://schemas.openxmlformats.org/officeDocument/2006/relationships/hyperlink" Target="http://goo.gl/QtNo3M" TargetMode="External"/><Relationship Id="rId9" Type="http://schemas.openxmlformats.org/officeDocument/2006/relationships/hyperlink" Target="http://www.feedsapi.com/" TargetMode="External"/><Relationship Id="rId15" Type="http://schemas.openxmlformats.org/officeDocument/2006/relationships/hyperlink" Target="https://ifttt.com/recipes/151892-feedly-category-to-twitter" TargetMode="External"/><Relationship Id="rId14" Type="http://schemas.openxmlformats.org/officeDocument/2006/relationships/hyperlink" Target="http://www.quadrigram.com/" TargetMode="External"/><Relationship Id="rId16" Type="http://schemas.openxmlformats.org/officeDocument/2006/relationships/hyperlink" Target="https://github.com/cantino/huginn" TargetMode="External"/><Relationship Id="rId5" Type="http://schemas.openxmlformats.org/officeDocument/2006/relationships/image" Target="../media/image2.jpg"/><Relationship Id="rId6" Type="http://schemas.openxmlformats.org/officeDocument/2006/relationships/hyperlink" Target="https://github.com/ggaughan/pipe2py" TargetMode="External"/><Relationship Id="rId7" Type="http://schemas.openxmlformats.org/officeDocument/2006/relationships/hyperlink" Target="https://github.com/olviko/RssPercolator" TargetMode="External"/><Relationship Id="rId8" Type="http://schemas.openxmlformats.org/officeDocument/2006/relationships/hyperlink" Target="https://github.com/superfeedr/superpip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hyperlink" Target="https://www.wired.com/insights/2014/11/the-internet-of-things-bigg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
          <p:cNvSpPr txBox="1"/>
          <p:nvPr>
            <p:ph type="ctrTitle"/>
          </p:nvPr>
        </p:nvSpPr>
        <p:spPr>
          <a:xfrm>
            <a:off x="6838125" y="1936975"/>
            <a:ext cx="5403600" cy="2387700"/>
          </a:xfrm>
          <a:prstGeom prst="rect">
            <a:avLst/>
          </a:prstGeom>
          <a:noFill/>
          <a:ln>
            <a:noFill/>
          </a:ln>
        </p:spPr>
        <p:txBody>
          <a:bodyPr anchorCtr="0" anchor="b" bIns="45700" lIns="91425" spcFirstLastPara="1" rIns="91425" wrap="square" tIns="45700">
            <a:noAutofit/>
          </a:bodyPr>
          <a:lstStyle/>
          <a:p>
            <a:pPr indent="0" lvl="0" marL="0" rtl="0" algn="ctr">
              <a:lnSpc>
                <a:spcPct val="107916"/>
              </a:lnSpc>
              <a:spcBef>
                <a:spcPts val="0"/>
              </a:spcBef>
              <a:spcAft>
                <a:spcPts val="0"/>
              </a:spcAft>
              <a:buClr>
                <a:schemeClr val="dk1"/>
              </a:buClr>
              <a:buSzPts val="1100"/>
              <a:buFont typeface="Arial"/>
              <a:buNone/>
            </a:pPr>
            <a:r>
              <a:rPr b="1" lang="en-US" sz="4000"/>
              <a:t>Exploring the Magic of IFTTT to Help Streamline Your Digital Life</a:t>
            </a:r>
            <a:endParaRPr b="1" sz="4000"/>
          </a:p>
          <a:p>
            <a:pPr indent="0" lvl="0" marL="0" rtl="0" algn="ctr">
              <a:lnSpc>
                <a:spcPct val="90000"/>
              </a:lnSpc>
              <a:spcBef>
                <a:spcPts val="800"/>
              </a:spcBef>
              <a:spcAft>
                <a:spcPts val="0"/>
              </a:spcAft>
              <a:buClr>
                <a:schemeClr val="dk1"/>
              </a:buClr>
              <a:buSzPts val="4000"/>
              <a:buFont typeface="Calibri"/>
              <a:buNone/>
            </a:pPr>
            <a:r>
              <a:t/>
            </a:r>
            <a:endParaRPr b="1" sz="4000"/>
          </a:p>
        </p:txBody>
      </p:sp>
      <p:pic>
        <p:nvPicPr>
          <p:cNvPr descr="technology magic, IoT" id="341" name="Google Shape;341;p1"/>
          <p:cNvPicPr preferRelativeResize="0"/>
          <p:nvPr/>
        </p:nvPicPr>
        <p:blipFill>
          <a:blip r:embed="rId3">
            <a:alphaModFix/>
          </a:blip>
          <a:stretch>
            <a:fillRect/>
          </a:stretch>
        </p:blipFill>
        <p:spPr>
          <a:xfrm>
            <a:off x="0" y="0"/>
            <a:ext cx="6858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AB7B9"/>
        </a:solidFill>
      </p:bgPr>
    </p:bg>
    <p:spTree>
      <p:nvGrpSpPr>
        <p:cNvPr id="397" name="Shape 397"/>
        <p:cNvGrpSpPr/>
        <p:nvPr/>
      </p:nvGrpSpPr>
      <p:grpSpPr>
        <a:xfrm>
          <a:off x="0" y="0"/>
          <a:ext cx="0" cy="0"/>
          <a:chOff x="0" y="0"/>
          <a:chExt cx="0" cy="0"/>
        </a:xfrm>
      </p:grpSpPr>
      <p:pic>
        <p:nvPicPr>
          <p:cNvPr descr="https://cdn1.vox-cdn.com/uploads/chorus_asset/file/6416073/internet-of-things.0.jpg" id="398" name="Google Shape;398;p5"/>
          <p:cNvPicPr preferRelativeResize="0"/>
          <p:nvPr/>
        </p:nvPicPr>
        <p:blipFill rotWithShape="1">
          <a:blip r:embed="rId3">
            <a:alphaModFix/>
          </a:blip>
          <a:srcRect b="0" l="0" r="0" t="0"/>
          <a:stretch/>
        </p:blipFill>
        <p:spPr>
          <a:xfrm>
            <a:off x="0" y="0"/>
            <a:ext cx="12191999" cy="6831514"/>
          </a:xfrm>
          <a:prstGeom prst="rect">
            <a:avLst/>
          </a:prstGeom>
          <a:noFill/>
          <a:ln>
            <a:noFill/>
          </a:ln>
        </p:spPr>
      </p:pic>
      <p:sp>
        <p:nvSpPr>
          <p:cNvPr id="399" name="Google Shape;399;p5"/>
          <p:cNvSpPr/>
          <p:nvPr/>
        </p:nvSpPr>
        <p:spPr>
          <a:xfrm>
            <a:off x="11436604" y="6550200"/>
            <a:ext cx="7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u="sng">
                <a:solidFill>
                  <a:schemeClr val="lt1"/>
                </a:solidFill>
                <a:latin typeface="Calibri"/>
                <a:ea typeface="Calibri"/>
                <a:cs typeface="Calibri"/>
                <a:sym typeface="Calibri"/>
                <a:hlinkClick r:id="rId4">
                  <a:extLst>
                    <a:ext uri="{A12FA001-AC4F-418D-AE19-62706E023703}">
                      <ahyp:hlinkClr val="tx"/>
                    </a:ext>
                  </a:extLst>
                </a:hlinkClick>
              </a:rPr>
              <a:t>S</a:t>
            </a:r>
            <a:r>
              <a:rPr b="1" lang="en-US" sz="1400" u="sng">
                <a:solidFill>
                  <a:schemeClr val="lt1"/>
                </a:solidFill>
                <a:latin typeface="Calibri"/>
                <a:ea typeface="Calibri"/>
                <a:cs typeface="Calibri"/>
                <a:sym typeface="Calibri"/>
                <a:hlinkClick r:id="rId5">
                  <a:extLst>
                    <a:ext uri="{A12FA001-AC4F-418D-AE19-62706E023703}">
                      <ahyp:hlinkClr val="tx"/>
                    </a:ext>
                  </a:extLst>
                </a:hlinkClick>
              </a:rPr>
              <a:t>ource </a:t>
            </a:r>
            <a:endParaRPr b="1" sz="1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descr="http://www.metronews.ca/content/dam/thestar/uploads/2016/4/9/cement.jpg.size.xxlarge.promo.jpg" id="404" name="Google Shape;404;g1e82552222f_0_185"/>
          <p:cNvPicPr preferRelativeResize="0"/>
          <p:nvPr>
            <p:ph idx="1" type="body"/>
          </p:nvPr>
        </p:nvPicPr>
        <p:blipFill rotWithShape="1">
          <a:blip r:embed="rId3">
            <a:alphaModFix/>
          </a:blip>
          <a:srcRect b="0" l="0" r="0" t="0"/>
          <a:stretch/>
        </p:blipFill>
        <p:spPr>
          <a:xfrm>
            <a:off x="-1964587" y="-14091"/>
            <a:ext cx="10281900" cy="6886200"/>
          </a:xfrm>
          <a:prstGeom prst="rect">
            <a:avLst/>
          </a:prstGeom>
          <a:noFill/>
          <a:ln>
            <a:noFill/>
          </a:ln>
        </p:spPr>
      </p:pic>
      <p:sp>
        <p:nvSpPr>
          <p:cNvPr id="405" name="Google Shape;405;g1e82552222f_0_185"/>
          <p:cNvSpPr txBox="1"/>
          <p:nvPr>
            <p:ph type="title"/>
          </p:nvPr>
        </p:nvSpPr>
        <p:spPr>
          <a:xfrm>
            <a:off x="6707975" y="2531900"/>
            <a:ext cx="54840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Calibri"/>
              <a:buNone/>
            </a:pPr>
            <a:r>
              <a:rPr lang="en-US" sz="3959"/>
              <a:t>Smart cement can monitor stress, contamination levels, cracks, fluid loss, and temperatures to determine how these factors change over time.  </a:t>
            </a:r>
            <a:endParaRPr/>
          </a:p>
        </p:txBody>
      </p:sp>
      <p:sp>
        <p:nvSpPr>
          <p:cNvPr id="406" name="Google Shape;406;g1e82552222f_0_185"/>
          <p:cNvSpPr txBox="1"/>
          <p:nvPr/>
        </p:nvSpPr>
        <p:spPr>
          <a:xfrm>
            <a:off x="11392552" y="6550200"/>
            <a:ext cx="799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00" u="sng">
                <a:solidFill>
                  <a:schemeClr val="dk1"/>
                </a:solidFill>
                <a:latin typeface="Calibri"/>
                <a:ea typeface="Calibri"/>
                <a:cs typeface="Calibri"/>
                <a:sym typeface="Calibri"/>
                <a:hlinkClick r:id="rId4">
                  <a:extLst>
                    <a:ext uri="{A12FA001-AC4F-418D-AE19-62706E023703}">
                      <ahyp:hlinkClr val="tx"/>
                    </a:ext>
                  </a:extLst>
                </a:hlinkClick>
              </a:rPr>
              <a:t>Source</a:t>
            </a:r>
            <a:endParaRPr b="1"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0" name="Shape 410"/>
        <p:cNvGrpSpPr/>
        <p:nvPr/>
      </p:nvGrpSpPr>
      <p:grpSpPr>
        <a:xfrm>
          <a:off x="0" y="0"/>
          <a:ext cx="0" cy="0"/>
          <a:chOff x="0" y="0"/>
          <a:chExt cx="0" cy="0"/>
        </a:xfrm>
      </p:grpSpPr>
      <p:sp>
        <p:nvSpPr>
          <p:cNvPr id="411" name="Google Shape;411;g1e82552222f_0_7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map, outdoor, text, group&#10;&#10;Description automatically generated" id="412" name="Google Shape;412;g1e82552222f_0_76"/>
          <p:cNvPicPr preferRelativeResize="0"/>
          <p:nvPr/>
        </p:nvPicPr>
        <p:blipFill rotWithShape="1">
          <a:blip r:embed="rId3">
            <a:alphaModFix/>
          </a:blip>
          <a:srcRect b="0" l="0" r="21862" t="9090"/>
          <a:stretch/>
        </p:blipFill>
        <p:spPr>
          <a:xfrm>
            <a:off x="3071973" y="10"/>
            <a:ext cx="9120025" cy="6857992"/>
          </a:xfrm>
          <a:prstGeom prst="rect">
            <a:avLst/>
          </a:prstGeom>
          <a:noFill/>
          <a:ln>
            <a:noFill/>
          </a:ln>
        </p:spPr>
      </p:pic>
      <p:sp>
        <p:nvSpPr>
          <p:cNvPr id="413" name="Google Shape;413;g1e82552222f_0_76"/>
          <p:cNvSpPr/>
          <p:nvPr/>
        </p:nvSpPr>
        <p:spPr>
          <a:xfrm>
            <a:off x="3" y="0"/>
            <a:ext cx="9339300" cy="6858000"/>
          </a:xfrm>
          <a:prstGeom prst="rect">
            <a:avLst/>
          </a:prstGeom>
          <a:gradFill>
            <a:gsLst>
              <a:gs pos="0">
                <a:srgbClr val="000000">
                  <a:alpha val="0"/>
                </a:srgbClr>
              </a:gs>
              <a:gs pos="33000">
                <a:srgbClr val="000000">
                  <a:alpha val="63529"/>
                </a:srgbClr>
              </a:gs>
              <a:gs pos="58000">
                <a:schemeClr val="dk1"/>
              </a:gs>
              <a:gs pos="100000">
                <a:schemeClr val="dk1"/>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g1e82552222f_0_76"/>
          <p:cNvSpPr txBox="1"/>
          <p:nvPr>
            <p:ph type="ctrTitle"/>
          </p:nvPr>
        </p:nvSpPr>
        <p:spPr>
          <a:xfrm>
            <a:off x="196298" y="1180310"/>
            <a:ext cx="4547100" cy="3204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t/>
            </a:r>
            <a:endParaRPr b="1" sz="3200"/>
          </a:p>
          <a:p>
            <a:pPr indent="0" lvl="0" marL="0" rtl="0" algn="l">
              <a:lnSpc>
                <a:spcPct val="90000"/>
              </a:lnSpc>
              <a:spcBef>
                <a:spcPts val="0"/>
              </a:spcBef>
              <a:spcAft>
                <a:spcPts val="0"/>
              </a:spcAft>
              <a:buClr>
                <a:schemeClr val="lt1"/>
              </a:buClr>
              <a:buSzPts val="3200"/>
              <a:buFont typeface="Calibri"/>
              <a:buNone/>
            </a:pPr>
            <a:r>
              <a:t/>
            </a:r>
            <a:endParaRPr b="1" sz="3200"/>
          </a:p>
          <a:p>
            <a:pPr indent="0" lvl="0" marL="0" rtl="0" algn="l">
              <a:spcBef>
                <a:spcPts val="0"/>
              </a:spcBef>
              <a:spcAft>
                <a:spcPts val="0"/>
              </a:spcAft>
              <a:buClr>
                <a:schemeClr val="lt1"/>
              </a:buClr>
              <a:buSzPts val="3200"/>
              <a:buFont typeface="Calibri"/>
              <a:buNone/>
            </a:pPr>
            <a:r>
              <a:rPr lang="en-US" sz="2500"/>
              <a:t>A Smart City uses Internet of things (IoT) sensors and other technologies to collect data to generate intelligence to help manage assets, resources, and services; increase operational efficiency;  share information with the public;  and to improve the quality of government services and citizen welfare.</a:t>
            </a:r>
            <a:endParaRPr sz="2500"/>
          </a:p>
        </p:txBody>
      </p:sp>
      <p:sp>
        <p:nvSpPr>
          <p:cNvPr id="415" name="Google Shape;415;g1e82552222f_0_76"/>
          <p:cNvSpPr/>
          <p:nvPr/>
        </p:nvSpPr>
        <p:spPr>
          <a:xfrm rot="5400000">
            <a:off x="759867" y="346833"/>
            <a:ext cx="146400" cy="70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6" name="Google Shape;416;g1e82552222f_0_76"/>
          <p:cNvSpPr/>
          <p:nvPr/>
        </p:nvSpPr>
        <p:spPr>
          <a:xfrm>
            <a:off x="481029" y="4546920"/>
            <a:ext cx="3977700" cy="18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7" name="Google Shape;417;g1e82552222f_0_76"/>
          <p:cNvSpPr txBox="1"/>
          <p:nvPr/>
        </p:nvSpPr>
        <p:spPr>
          <a:xfrm>
            <a:off x="11348400" y="6524775"/>
            <a:ext cx="843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sng" cap="none" strike="noStrike">
                <a:solidFill>
                  <a:schemeClr val="hlink"/>
                </a:solidFill>
                <a:latin typeface="Calibri"/>
                <a:ea typeface="Calibri"/>
                <a:cs typeface="Calibri"/>
                <a:sym typeface="Calibri"/>
                <a:hlinkClick r:id="rId4"/>
              </a:rPr>
              <a:t>Sourc</a:t>
            </a:r>
            <a:r>
              <a:rPr b="1" lang="en-US" sz="1100" u="sng">
                <a:solidFill>
                  <a:schemeClr val="hlink"/>
                </a:solidFill>
                <a:latin typeface="Calibri"/>
                <a:ea typeface="Calibri"/>
                <a:cs typeface="Calibri"/>
                <a:sym typeface="Calibri"/>
                <a:hlinkClick r:id="rId5"/>
              </a:rPr>
              <a:t>e</a:t>
            </a:r>
            <a:r>
              <a:rPr b="1" i="0" lang="en-US" sz="1100" u="sng" cap="none" strike="noStrike">
                <a:solidFill>
                  <a:schemeClr val="hlink"/>
                </a:solidFill>
                <a:latin typeface="Calibri"/>
                <a:ea typeface="Calibri"/>
                <a:cs typeface="Calibri"/>
                <a:sym typeface="Calibri"/>
                <a:hlinkClick r:id="rId6"/>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1" name="Shape 421"/>
        <p:cNvGrpSpPr/>
        <p:nvPr/>
      </p:nvGrpSpPr>
      <p:grpSpPr>
        <a:xfrm>
          <a:off x="0" y="0"/>
          <a:ext cx="0" cy="0"/>
          <a:chOff x="0" y="0"/>
          <a:chExt cx="0" cy="0"/>
        </a:xfrm>
      </p:grpSpPr>
      <p:pic>
        <p:nvPicPr>
          <p:cNvPr descr="A view of a city&#10;&#10;Description automatically generated" id="422" name="Google Shape;422;g1e82552222f_0_352"/>
          <p:cNvPicPr preferRelativeResize="0"/>
          <p:nvPr/>
        </p:nvPicPr>
        <p:blipFill rotWithShape="1">
          <a:blip r:embed="rId3">
            <a:alphaModFix amt="35000"/>
          </a:blip>
          <a:srcRect b="6905" l="0" r="0" t="36861"/>
          <a:stretch/>
        </p:blipFill>
        <p:spPr>
          <a:xfrm>
            <a:off x="-19" y="2052"/>
            <a:ext cx="12192000" cy="6855948"/>
          </a:xfrm>
          <a:prstGeom prst="rect">
            <a:avLst/>
          </a:prstGeom>
          <a:noFill/>
          <a:ln>
            <a:noFill/>
          </a:ln>
        </p:spPr>
      </p:pic>
      <p:sp>
        <p:nvSpPr>
          <p:cNvPr id="423" name="Google Shape;423;g1e82552222f_0_352"/>
          <p:cNvSpPr txBox="1"/>
          <p:nvPr>
            <p:ph type="title"/>
          </p:nvPr>
        </p:nvSpPr>
        <p:spPr>
          <a:xfrm>
            <a:off x="516488" y="742085"/>
            <a:ext cx="62871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300">
                <a:solidFill>
                  <a:schemeClr val="lt1"/>
                </a:solidFill>
              </a:rPr>
              <a:t>From Normal to Smart City</a:t>
            </a:r>
            <a:endParaRPr sz="4300">
              <a:solidFill>
                <a:schemeClr val="lt1"/>
              </a:solidFill>
            </a:endParaRPr>
          </a:p>
        </p:txBody>
      </p:sp>
      <p:sp>
        <p:nvSpPr>
          <p:cNvPr id="424" name="Google Shape;424;g1e82552222f_0_352"/>
          <p:cNvSpPr txBox="1"/>
          <p:nvPr>
            <p:ph idx="1" type="body"/>
          </p:nvPr>
        </p:nvSpPr>
        <p:spPr>
          <a:xfrm>
            <a:off x="516488" y="2218439"/>
            <a:ext cx="5799300" cy="3181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1"/>
              </a:buClr>
              <a:buSzPts val="2800"/>
              <a:buNone/>
            </a:pPr>
            <a:r>
              <a:rPr lang="en-US">
                <a:solidFill>
                  <a:schemeClr val="lt1"/>
                </a:solidFill>
              </a:rPr>
              <a:t>Early on, data may be stored, analyzed and used by city officials to do the “right thing” based off the data; however, in the long term, some of this stored data may be sold to cloud providers in other cities, that could transform a ‘normal’ city into a smart city quickly and with decreasing need for human involvement.</a:t>
            </a:r>
            <a:endParaRPr>
              <a:solidFill>
                <a:schemeClr val="lt1"/>
              </a:solidFill>
            </a:endParaRPr>
          </a:p>
        </p:txBody>
      </p:sp>
      <p:sp>
        <p:nvSpPr>
          <p:cNvPr id="425" name="Google Shape;425;g1e82552222f_0_352"/>
          <p:cNvSpPr/>
          <p:nvPr/>
        </p:nvSpPr>
        <p:spPr>
          <a:xfrm flipH="1">
            <a:off x="6713914" y="581159"/>
            <a:ext cx="5478085" cy="6276841"/>
          </a:xfrm>
          <a:custGeom>
            <a:rect b="b" l="l" r="r" t="t"/>
            <a:pathLst>
              <a:path extrusionOk="0" h="6276841" w="5478085">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table, sitting, glass&#10;&#10;Description automatically generated" id="426" name="Google Shape;426;g1e82552222f_0_352"/>
          <p:cNvPicPr preferRelativeResize="0"/>
          <p:nvPr/>
        </p:nvPicPr>
        <p:blipFill rotWithShape="1">
          <a:blip r:embed="rId4">
            <a:alphaModFix/>
          </a:blip>
          <a:srcRect b="0" l="37180" r="4814" t="0"/>
          <a:stretch/>
        </p:blipFill>
        <p:spPr>
          <a:xfrm>
            <a:off x="6893344" y="760562"/>
            <a:ext cx="5298683" cy="6097438"/>
          </a:xfrm>
          <a:custGeom>
            <a:rect b="b" l="l" r="r" t="t"/>
            <a:pathLst>
              <a:path extrusionOk="0" h="6097438" w="5298683">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ln>
            <a:noFill/>
          </a:ln>
        </p:spPr>
      </p:pic>
      <p:sp>
        <p:nvSpPr>
          <p:cNvPr id="427" name="Google Shape;427;g1e82552222f_0_352"/>
          <p:cNvSpPr txBox="1"/>
          <p:nvPr/>
        </p:nvSpPr>
        <p:spPr>
          <a:xfrm>
            <a:off x="0" y="6650465"/>
            <a:ext cx="2763600" cy="2001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en-US" sz="700" u="sng" cap="none" strike="noStrike">
                <a:solidFill>
                  <a:srgbClr val="FFFFFF"/>
                </a:solidFill>
                <a:latin typeface="Calibri"/>
                <a:ea typeface="Calibri"/>
                <a:cs typeface="Calibri"/>
                <a:sym typeface="Calibri"/>
                <a:hlinkClick r:id="rId5">
                  <a:extLst>
                    <a:ext uri="{A12FA001-AC4F-418D-AE19-62706E023703}">
                      <ahyp:hlinkClr val="tx"/>
                    </a:ext>
                  </a:extLst>
                </a:hlinkClick>
              </a:rPr>
              <a:t>This Photo</a:t>
            </a:r>
            <a:r>
              <a:rPr b="0" i="0" lang="en-US" sz="700" u="none" cap="none" strike="noStrike">
                <a:solidFill>
                  <a:srgbClr val="FFFFFF"/>
                </a:solidFill>
                <a:latin typeface="Calibri"/>
                <a:ea typeface="Calibri"/>
                <a:cs typeface="Calibri"/>
                <a:sym typeface="Calibri"/>
              </a:rPr>
              <a:t>  is licensed under </a:t>
            </a:r>
            <a:r>
              <a:rPr b="0" i="0" lang="en-US" sz="700" u="sng" cap="none" strike="noStrike">
                <a:solidFill>
                  <a:srgbClr val="FFFFFF"/>
                </a:solidFill>
                <a:latin typeface="Calibri"/>
                <a:ea typeface="Calibri"/>
                <a:cs typeface="Calibri"/>
                <a:sym typeface="Calibri"/>
                <a:hlinkClick r:id="rId6">
                  <a:extLst>
                    <a:ext uri="{A12FA001-AC4F-418D-AE19-62706E023703}">
                      <ahyp:hlinkClr val="tx"/>
                    </a:ext>
                  </a:extLst>
                </a:hlinkClick>
              </a:rPr>
              <a:t>CC BY-NC</a:t>
            </a:r>
            <a:r>
              <a:rPr b="0" i="0" lang="en-US" sz="700" u="none" cap="none" strike="noStrike">
                <a:solidFill>
                  <a:srgbClr val="FFFFFF"/>
                </a:solidFill>
                <a:latin typeface="Calibri"/>
                <a:ea typeface="Calibri"/>
                <a:cs typeface="Calibri"/>
                <a:sym typeface="Calibri"/>
              </a:rPr>
              <a:t>. </a:t>
            </a:r>
            <a:r>
              <a:rPr b="0" i="0" lang="en-US" sz="700" u="sng" cap="none" strike="noStrike">
                <a:solidFill>
                  <a:schemeClr val="hlink"/>
                </a:solidFill>
                <a:latin typeface="Calibri"/>
                <a:ea typeface="Calibri"/>
                <a:cs typeface="Calibri"/>
                <a:sym typeface="Calibri"/>
                <a:hlinkClick r:id="rId7"/>
              </a:rPr>
              <a:t>Source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1" name="Shape 431"/>
        <p:cNvGrpSpPr/>
        <p:nvPr/>
      </p:nvGrpSpPr>
      <p:grpSpPr>
        <a:xfrm>
          <a:off x="0" y="0"/>
          <a:ext cx="0" cy="0"/>
          <a:chOff x="0" y="0"/>
          <a:chExt cx="0" cy="0"/>
        </a:xfrm>
      </p:grpSpPr>
      <p:sp>
        <p:nvSpPr>
          <p:cNvPr id="432" name="Google Shape;432;g1e82552222f_0_523"/>
          <p:cNvSpPr txBox="1"/>
          <p:nvPr>
            <p:ph type="title"/>
          </p:nvPr>
        </p:nvSpPr>
        <p:spPr>
          <a:xfrm>
            <a:off x="575354" y="3538887"/>
            <a:ext cx="10983000" cy="1355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41414"/>
              </a:buClr>
              <a:buSzPts val="2790"/>
              <a:buFont typeface="Calibri"/>
              <a:buNone/>
            </a:pPr>
            <a:r>
              <a:rPr b="0" i="0" lang="en-US" sz="2790">
                <a:solidFill>
                  <a:srgbClr val="141414"/>
                </a:solidFill>
                <a:latin typeface="Calibri"/>
                <a:ea typeface="Calibri"/>
                <a:cs typeface="Calibri"/>
                <a:sym typeface="Calibri"/>
              </a:rPr>
              <a:t>5G’s impact will be “similar to the introduction of electricity or the car, affecting entire economies and benefitting entire societies.”</a:t>
            </a:r>
            <a:br>
              <a:rPr b="0" i="0" lang="en-US" sz="2160">
                <a:solidFill>
                  <a:srgbClr val="141414"/>
                </a:solidFill>
                <a:latin typeface="PT Sans"/>
                <a:ea typeface="PT Sans"/>
                <a:cs typeface="PT Sans"/>
                <a:sym typeface="PT Sans"/>
              </a:rPr>
            </a:br>
            <a:r>
              <a:rPr b="0" i="0" lang="en-US" sz="2160">
                <a:solidFill>
                  <a:srgbClr val="141414"/>
                </a:solidFill>
                <a:latin typeface="PT Sans"/>
                <a:ea typeface="PT Sans"/>
                <a:cs typeface="PT Sans"/>
                <a:sym typeface="PT Sans"/>
              </a:rPr>
              <a:t>			</a:t>
            </a:r>
            <a:r>
              <a:rPr lang="en-US" sz="2160">
                <a:solidFill>
                  <a:srgbClr val="141414"/>
                </a:solidFill>
                <a:latin typeface="PT Sans"/>
                <a:ea typeface="PT Sans"/>
                <a:cs typeface="PT Sans"/>
                <a:sym typeface="PT Sans"/>
              </a:rPr>
              <a:t>		</a:t>
            </a:r>
            <a:br>
              <a:rPr lang="en-US" sz="2160">
                <a:solidFill>
                  <a:srgbClr val="141414"/>
                </a:solidFill>
                <a:latin typeface="PT Sans"/>
                <a:ea typeface="PT Sans"/>
                <a:cs typeface="PT Sans"/>
                <a:sym typeface="PT Sans"/>
              </a:rPr>
            </a:br>
            <a:r>
              <a:rPr lang="en-US" sz="2160">
                <a:solidFill>
                  <a:srgbClr val="141414"/>
                </a:solidFill>
                <a:latin typeface="PT Sans"/>
                <a:ea typeface="PT Sans"/>
                <a:cs typeface="PT Sans"/>
                <a:sym typeface="PT Sans"/>
              </a:rPr>
              <a:t>						</a:t>
            </a:r>
            <a:br>
              <a:rPr lang="en-US" sz="2160">
                <a:solidFill>
                  <a:srgbClr val="141414"/>
                </a:solidFill>
                <a:latin typeface="PT Sans"/>
                <a:ea typeface="PT Sans"/>
                <a:cs typeface="PT Sans"/>
                <a:sym typeface="PT Sans"/>
              </a:rPr>
            </a:br>
            <a:r>
              <a:rPr lang="en-US" sz="2160">
                <a:solidFill>
                  <a:srgbClr val="141414"/>
                </a:solidFill>
                <a:latin typeface="PT Sans"/>
                <a:ea typeface="PT Sans"/>
                <a:cs typeface="PT Sans"/>
                <a:sym typeface="PT Sans"/>
              </a:rPr>
              <a:t>						Steven Mollenkopf, the CEO Qualcomm</a:t>
            </a:r>
            <a:br>
              <a:rPr lang="en-US" sz="2160">
                <a:solidFill>
                  <a:srgbClr val="141414"/>
                </a:solidFill>
                <a:latin typeface="PT Sans"/>
                <a:ea typeface="PT Sans"/>
                <a:cs typeface="PT Sans"/>
                <a:sym typeface="PT Sans"/>
              </a:rPr>
            </a:br>
            <a:r>
              <a:rPr lang="en-US" sz="2160">
                <a:solidFill>
                  <a:srgbClr val="141414"/>
                </a:solidFill>
                <a:latin typeface="PT Sans"/>
                <a:ea typeface="PT Sans"/>
                <a:cs typeface="PT Sans"/>
                <a:sym typeface="PT Sans"/>
              </a:rPr>
              <a:t>				</a:t>
            </a:r>
            <a:endParaRPr sz="4860">
              <a:solidFill>
                <a:schemeClr val="dk1"/>
              </a:solidFill>
              <a:latin typeface="Calibri"/>
              <a:ea typeface="Calibri"/>
              <a:cs typeface="Calibri"/>
              <a:sym typeface="Calibri"/>
            </a:endParaRPr>
          </a:p>
        </p:txBody>
      </p:sp>
      <p:sp>
        <p:nvSpPr>
          <p:cNvPr id="433" name="Google Shape;433;g1e82552222f_0_523"/>
          <p:cNvSpPr/>
          <p:nvPr/>
        </p:nvSpPr>
        <p:spPr>
          <a:xfrm>
            <a:off x="0" y="0"/>
            <a:ext cx="4475140" cy="2130951"/>
          </a:xfrm>
          <a:custGeom>
            <a:rect b="b" l="l" r="r" t="t"/>
            <a:pathLst>
              <a:path extrusionOk="0" h="2130951" w="4475140">
                <a:moveTo>
                  <a:pt x="0" y="0"/>
                </a:moveTo>
                <a:lnTo>
                  <a:pt x="1074821" y="0"/>
                </a:lnTo>
                <a:lnTo>
                  <a:pt x="1074821" y="478"/>
                </a:lnTo>
                <a:lnTo>
                  <a:pt x="4475140" y="478"/>
                </a:lnTo>
                <a:lnTo>
                  <a:pt x="3488452" y="2130951"/>
                </a:lnTo>
                <a:lnTo>
                  <a:pt x="0" y="2130951"/>
                </a:lnTo>
                <a:close/>
              </a:path>
            </a:pathLst>
          </a:custGeom>
          <a:solidFill>
            <a:srgbClr val="3435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g1e82552222f_0_523"/>
          <p:cNvSpPr/>
          <p:nvPr/>
        </p:nvSpPr>
        <p:spPr>
          <a:xfrm rot="10800000">
            <a:off x="7716860" y="4682362"/>
            <a:ext cx="4475140" cy="2174680"/>
          </a:xfrm>
          <a:custGeom>
            <a:rect b="b" l="l" r="r" t="t"/>
            <a:pathLst>
              <a:path extrusionOk="0" h="2174680" w="4475140">
                <a:moveTo>
                  <a:pt x="3468199" y="2174680"/>
                </a:moveTo>
                <a:lnTo>
                  <a:pt x="0" y="2174680"/>
                </a:lnTo>
                <a:lnTo>
                  <a:pt x="0" y="0"/>
                </a:lnTo>
                <a:lnTo>
                  <a:pt x="1074821" y="0"/>
                </a:lnTo>
                <a:lnTo>
                  <a:pt x="1074821" y="478"/>
                </a:lnTo>
                <a:lnTo>
                  <a:pt x="4475140" y="478"/>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nature, sunset, city&#10;&#10;Description automatically generated" id="435" name="Google Shape;435;g1e82552222f_0_523"/>
          <p:cNvPicPr preferRelativeResize="0"/>
          <p:nvPr>
            <p:ph idx="1" type="body"/>
          </p:nvPr>
        </p:nvPicPr>
        <p:blipFill rotWithShape="1">
          <a:blip r:embed="rId3">
            <a:alphaModFix/>
          </a:blip>
          <a:srcRect b="14650" l="0" r="0" t="38090"/>
          <a:stretch/>
        </p:blipFill>
        <p:spPr>
          <a:xfrm>
            <a:off x="19" y="4634524"/>
            <a:ext cx="8753700" cy="2223600"/>
          </a:xfrm>
          <a:prstGeom prst="rect">
            <a:avLst/>
          </a:prstGeom>
          <a:noFill/>
          <a:ln>
            <a:noFill/>
          </a:ln>
        </p:spPr>
      </p:pic>
      <p:sp>
        <p:nvSpPr>
          <p:cNvPr id="436" name="Google Shape;436;g1e82552222f_0_523"/>
          <p:cNvSpPr txBox="1"/>
          <p:nvPr/>
        </p:nvSpPr>
        <p:spPr>
          <a:xfrm>
            <a:off x="10433165" y="6656987"/>
            <a:ext cx="1758900" cy="2001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700" u="sng">
                <a:solidFill>
                  <a:srgbClr val="FFFFFF"/>
                </a:solidFill>
                <a:latin typeface="Calibri"/>
                <a:ea typeface="Calibri"/>
                <a:cs typeface="Calibri"/>
                <a:sym typeface="Calibri"/>
                <a:hlinkClick r:id="rId4">
                  <a:extLst>
                    <a:ext uri="{A12FA001-AC4F-418D-AE19-62706E023703}">
                      <ahyp:hlinkClr val="tx"/>
                    </a:ext>
                  </a:extLst>
                </a:hlinkClick>
              </a:rPr>
              <a:t>This Photo</a:t>
            </a:r>
            <a:r>
              <a:rPr lang="en-US" sz="700">
                <a:solidFill>
                  <a:srgbClr val="FFFFFF"/>
                </a:solidFill>
                <a:latin typeface="Calibri"/>
                <a:ea typeface="Calibri"/>
                <a:cs typeface="Calibri"/>
                <a:sym typeface="Calibri"/>
              </a:rPr>
              <a:t>  is licensed under </a:t>
            </a:r>
            <a:r>
              <a:rPr lang="en-US" sz="700" u="sng">
                <a:solidFill>
                  <a:srgbClr val="FFFFFF"/>
                </a:solidFill>
                <a:latin typeface="Calibri"/>
                <a:ea typeface="Calibri"/>
                <a:cs typeface="Calibri"/>
                <a:sym typeface="Calibri"/>
                <a:hlinkClick r:id="rId5">
                  <a:extLst>
                    <a:ext uri="{A12FA001-AC4F-418D-AE19-62706E023703}">
                      <ahyp:hlinkClr val="tx"/>
                    </a:ext>
                  </a:extLst>
                </a:hlinkClick>
              </a:rPr>
              <a:t>CC BY-NC-ND</a:t>
            </a:r>
            <a:endParaRPr sz="700">
              <a:solidFill>
                <a:srgbClr val="FFFFFF"/>
              </a:solidFill>
              <a:latin typeface="Calibri"/>
              <a:ea typeface="Calibri"/>
              <a:cs typeface="Calibri"/>
              <a:sym typeface="Calibri"/>
            </a:endParaRPr>
          </a:p>
        </p:txBody>
      </p:sp>
      <p:pic>
        <p:nvPicPr>
          <p:cNvPr descr="A picture containing screenshot&#10;&#10;Description automatically generated" id="437" name="Google Shape;437;g1e82552222f_0_523"/>
          <p:cNvPicPr preferRelativeResize="0"/>
          <p:nvPr/>
        </p:nvPicPr>
        <p:blipFill rotWithShape="1">
          <a:blip r:embed="rId6">
            <a:alphaModFix/>
          </a:blip>
          <a:srcRect b="0" l="0" r="0" t="10929"/>
          <a:stretch/>
        </p:blipFill>
        <p:spPr>
          <a:xfrm>
            <a:off x="4376790" y="131034"/>
            <a:ext cx="7816554" cy="1949383"/>
          </a:xfrm>
          <a:custGeom>
            <a:rect b="b" l="l" r="r" t="t"/>
            <a:pathLst>
              <a:path extrusionOk="0" h="2130473" w="8542682">
                <a:moveTo>
                  <a:pt x="986689" y="0"/>
                </a:moveTo>
                <a:lnTo>
                  <a:pt x="8542682" y="0"/>
                </a:lnTo>
                <a:lnTo>
                  <a:pt x="8542682" y="2130473"/>
                </a:lnTo>
                <a:lnTo>
                  <a:pt x="0" y="2130473"/>
                </a:lnTo>
                <a:close/>
              </a:path>
            </a:pathLst>
          </a:custGeom>
          <a:noFill/>
          <a:ln>
            <a:noFill/>
          </a:ln>
        </p:spPr>
      </p:pic>
      <p:pic>
        <p:nvPicPr>
          <p:cNvPr descr="A picture containing screenshot&#10;&#10;Description automatically generated" id="438" name="Google Shape;438;g1e82552222f_0_523"/>
          <p:cNvPicPr preferRelativeResize="0"/>
          <p:nvPr/>
        </p:nvPicPr>
        <p:blipFill rotWithShape="1">
          <a:blip r:embed="rId6">
            <a:alphaModFix/>
          </a:blip>
          <a:srcRect b="0" l="0" r="0" t="0"/>
          <a:stretch/>
        </p:blipFill>
        <p:spPr>
          <a:xfrm>
            <a:off x="4475140" y="1"/>
            <a:ext cx="7716861" cy="21595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6"/>
          <p:cNvPicPr preferRelativeResize="0"/>
          <p:nvPr/>
        </p:nvPicPr>
        <p:blipFill>
          <a:blip r:embed="rId3">
            <a:alphaModFix/>
          </a:blip>
          <a:stretch>
            <a:fillRect/>
          </a:stretch>
        </p:blipFill>
        <p:spPr>
          <a:xfrm>
            <a:off x="0" y="0"/>
            <a:ext cx="6857999" cy="6857999"/>
          </a:xfrm>
          <a:prstGeom prst="rect">
            <a:avLst/>
          </a:prstGeom>
          <a:noFill/>
          <a:ln>
            <a:noFill/>
          </a:ln>
        </p:spPr>
      </p:pic>
      <p:pic>
        <p:nvPicPr>
          <p:cNvPr id="444" name="Google Shape;444;p6"/>
          <p:cNvPicPr preferRelativeResize="0"/>
          <p:nvPr/>
        </p:nvPicPr>
        <p:blipFill>
          <a:blip r:embed="rId4">
            <a:alphaModFix/>
          </a:blip>
          <a:stretch>
            <a:fillRect/>
          </a:stretch>
        </p:blipFill>
        <p:spPr>
          <a:xfrm>
            <a:off x="6950374" y="272425"/>
            <a:ext cx="5029200" cy="3451027"/>
          </a:xfrm>
          <a:prstGeom prst="rect">
            <a:avLst/>
          </a:prstGeom>
          <a:noFill/>
          <a:ln>
            <a:noFill/>
          </a:ln>
        </p:spPr>
      </p:pic>
      <p:pic>
        <p:nvPicPr>
          <p:cNvPr id="445" name="Google Shape;445;p6"/>
          <p:cNvPicPr preferRelativeResize="0"/>
          <p:nvPr/>
        </p:nvPicPr>
        <p:blipFill>
          <a:blip r:embed="rId5">
            <a:alphaModFix/>
          </a:blip>
          <a:stretch>
            <a:fillRect/>
          </a:stretch>
        </p:blipFill>
        <p:spPr>
          <a:xfrm>
            <a:off x="6950375" y="4311075"/>
            <a:ext cx="5257476" cy="2152575"/>
          </a:xfrm>
          <a:prstGeom prst="rect">
            <a:avLst/>
          </a:prstGeom>
          <a:noFill/>
          <a:ln>
            <a:noFill/>
          </a:ln>
        </p:spPr>
      </p:pic>
      <p:sp>
        <p:nvSpPr>
          <p:cNvPr id="446" name="Google Shape;446;p6"/>
          <p:cNvSpPr txBox="1"/>
          <p:nvPr/>
        </p:nvSpPr>
        <p:spPr>
          <a:xfrm>
            <a:off x="11486700" y="6553800"/>
            <a:ext cx="705300" cy="3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u="sng">
                <a:solidFill>
                  <a:schemeClr val="dk1"/>
                </a:solidFill>
                <a:latin typeface="Calibri"/>
                <a:ea typeface="Calibri"/>
                <a:cs typeface="Calibri"/>
                <a:sym typeface="Calibri"/>
                <a:hlinkClick r:id="rId6">
                  <a:extLst>
                    <a:ext uri="{A12FA001-AC4F-418D-AE19-62706E023703}">
                      <ahyp:hlinkClr val="tx"/>
                    </a:ext>
                  </a:extLst>
                </a:hlinkClick>
              </a:rPr>
              <a:t>Source</a:t>
            </a:r>
            <a:endParaRPr b="1" sz="11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4"/>
          <p:cNvSpPr txBox="1"/>
          <p:nvPr>
            <p:ph type="title"/>
          </p:nvPr>
        </p:nvSpPr>
        <p:spPr>
          <a:xfrm>
            <a:off x="609600" y="3291"/>
            <a:ext cx="10958945" cy="95544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5600"/>
              <a:t>IFTTT </a:t>
            </a:r>
            <a:r>
              <a:rPr b="1" lang="en-US" sz="3000"/>
              <a:t>(I</a:t>
            </a:r>
            <a:r>
              <a:rPr b="1" lang="en-US" sz="3000"/>
              <a:t>f That Then This) </a:t>
            </a:r>
            <a:r>
              <a:rPr b="1" lang="en-US" sz="2000"/>
              <a:t> </a:t>
            </a:r>
            <a:r>
              <a:rPr b="1" lang="en-US" sz="5600"/>
              <a:t>101</a:t>
            </a:r>
            <a:endParaRPr b="1" sz="5600"/>
          </a:p>
        </p:txBody>
      </p:sp>
      <p:sp>
        <p:nvSpPr>
          <p:cNvPr id="452" name="Google Shape;452;p14"/>
          <p:cNvSpPr txBox="1"/>
          <p:nvPr/>
        </p:nvSpPr>
        <p:spPr>
          <a:xfrm>
            <a:off x="290525" y="958725"/>
            <a:ext cx="11735100" cy="5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rgbClr val="333333"/>
                </a:solidFill>
                <a:highlight>
                  <a:srgbClr val="FFFFFF"/>
                </a:highlight>
              </a:rPr>
              <a:t>An </a:t>
            </a:r>
            <a:r>
              <a:rPr b="1" lang="en-US" sz="2700">
                <a:solidFill>
                  <a:srgbClr val="333333"/>
                </a:solidFill>
                <a:highlight>
                  <a:srgbClr val="FFFFFF"/>
                </a:highlight>
              </a:rPr>
              <a:t>action</a:t>
            </a:r>
            <a:r>
              <a:rPr lang="en-US" sz="2700">
                <a:solidFill>
                  <a:srgbClr val="333333"/>
                </a:solidFill>
                <a:highlight>
                  <a:srgbClr val="FFFFFF"/>
                </a:highlight>
              </a:rPr>
              <a:t> is the work that IFTTT initiates when a trigger fires. </a:t>
            </a:r>
            <a:endParaRPr sz="2700">
              <a:solidFill>
                <a:srgbClr val="333333"/>
              </a:solidFill>
              <a:highlight>
                <a:srgbClr val="FFFFFF"/>
              </a:highlight>
            </a:endParaRPr>
          </a:p>
          <a:p>
            <a:pPr indent="0" lvl="0" marL="0" rtl="0" algn="l">
              <a:spcBef>
                <a:spcPts val="0"/>
              </a:spcBef>
              <a:spcAft>
                <a:spcPts val="0"/>
              </a:spcAft>
              <a:buNone/>
            </a:pPr>
            <a:r>
              <a:t/>
            </a:r>
            <a:endParaRPr sz="2700">
              <a:solidFill>
                <a:srgbClr val="333333"/>
              </a:solidFill>
              <a:highlight>
                <a:srgbClr val="FFFFFF"/>
              </a:highlight>
            </a:endParaRPr>
          </a:p>
          <a:p>
            <a:pPr indent="0" lvl="0" marL="0" rtl="0" algn="l">
              <a:spcBef>
                <a:spcPts val="0"/>
              </a:spcBef>
              <a:spcAft>
                <a:spcPts val="0"/>
              </a:spcAft>
              <a:buNone/>
            </a:pPr>
            <a:r>
              <a:rPr lang="en-US" sz="2700">
                <a:solidFill>
                  <a:srgbClr val="333333"/>
                </a:solidFill>
                <a:highlight>
                  <a:srgbClr val="FFFFFF"/>
                </a:highlight>
              </a:rPr>
              <a:t>A </a:t>
            </a:r>
            <a:r>
              <a:rPr b="1" lang="en-US" sz="2700">
                <a:solidFill>
                  <a:srgbClr val="333333"/>
                </a:solidFill>
                <a:highlight>
                  <a:srgbClr val="FFFFFF"/>
                </a:highlight>
              </a:rPr>
              <a:t>trigger</a:t>
            </a:r>
            <a:r>
              <a:rPr lang="en-US" sz="2700">
                <a:solidFill>
                  <a:srgbClr val="333333"/>
                </a:solidFill>
                <a:highlight>
                  <a:srgbClr val="FFFFFF"/>
                </a:highlight>
              </a:rPr>
              <a:t> is the data that, when changed, prompts an Applet to run on IFTTT.</a:t>
            </a:r>
            <a:endParaRPr sz="2700">
              <a:solidFill>
                <a:srgbClr val="333333"/>
              </a:solidFill>
              <a:highlight>
                <a:srgbClr val="FFFFFF"/>
              </a:highlight>
            </a:endParaRPr>
          </a:p>
          <a:p>
            <a:pPr indent="0" lvl="0" marL="0" rtl="0" algn="l">
              <a:spcBef>
                <a:spcPts val="0"/>
              </a:spcBef>
              <a:spcAft>
                <a:spcPts val="0"/>
              </a:spcAft>
              <a:buNone/>
            </a:pPr>
            <a:r>
              <a:t/>
            </a:r>
            <a:endParaRPr sz="2700">
              <a:solidFill>
                <a:srgbClr val="333333"/>
              </a:solidFill>
              <a:highlight>
                <a:srgbClr val="FFFFFF"/>
              </a:highlight>
            </a:endParaRPr>
          </a:p>
          <a:p>
            <a:pPr indent="0" lvl="0" marL="0" rtl="0" algn="l">
              <a:spcBef>
                <a:spcPts val="0"/>
              </a:spcBef>
              <a:spcAft>
                <a:spcPts val="0"/>
              </a:spcAft>
              <a:buNone/>
            </a:pPr>
            <a:r>
              <a:rPr lang="en-US" sz="2700">
                <a:solidFill>
                  <a:srgbClr val="333333"/>
                </a:solidFill>
                <a:highlight>
                  <a:srgbClr val="FFFFFF"/>
                </a:highlight>
              </a:rPr>
              <a:t>An </a:t>
            </a:r>
            <a:r>
              <a:rPr b="1" lang="en-US" sz="2700">
                <a:solidFill>
                  <a:srgbClr val="333333"/>
                </a:solidFill>
                <a:highlight>
                  <a:srgbClr val="FFFFFF"/>
                </a:highlight>
              </a:rPr>
              <a:t>Applet </a:t>
            </a:r>
            <a:r>
              <a:rPr lang="en-US" sz="2700">
                <a:solidFill>
                  <a:srgbClr val="333333"/>
                </a:solidFill>
                <a:highlight>
                  <a:srgbClr val="FFFFFF"/>
                </a:highlight>
              </a:rPr>
              <a:t>connects two or more services together, enabling them to do things that they wouldn't be able to do alone.</a:t>
            </a:r>
            <a:endParaRPr sz="2700">
              <a:solidFill>
                <a:srgbClr val="333333"/>
              </a:solidFill>
              <a:highlight>
                <a:srgbClr val="FFFFFF"/>
              </a:highlight>
            </a:endParaRPr>
          </a:p>
          <a:p>
            <a:pPr indent="0" lvl="0" marL="0" rtl="0" algn="l">
              <a:spcBef>
                <a:spcPts val="0"/>
              </a:spcBef>
              <a:spcAft>
                <a:spcPts val="0"/>
              </a:spcAft>
              <a:buNone/>
            </a:pPr>
            <a:r>
              <a:t/>
            </a:r>
            <a:endParaRPr sz="2700">
              <a:solidFill>
                <a:srgbClr val="333333"/>
              </a:solidFill>
              <a:highlight>
                <a:srgbClr val="FFFFFF"/>
              </a:highlight>
            </a:endParaRPr>
          </a:p>
          <a:p>
            <a:pPr indent="0" lvl="0" marL="0" rtl="0" algn="l">
              <a:spcBef>
                <a:spcPts val="0"/>
              </a:spcBef>
              <a:spcAft>
                <a:spcPts val="0"/>
              </a:spcAft>
              <a:buNone/>
            </a:pPr>
            <a:r>
              <a:rPr b="1" lang="en-US" sz="2700">
                <a:solidFill>
                  <a:srgbClr val="333333"/>
                </a:solidFill>
                <a:highlight>
                  <a:srgbClr val="FFFFFF"/>
                </a:highlight>
              </a:rPr>
              <a:t>Triggers </a:t>
            </a:r>
            <a:r>
              <a:rPr lang="en-US" sz="2700">
                <a:solidFill>
                  <a:srgbClr val="333333"/>
                </a:solidFill>
                <a:highlight>
                  <a:srgbClr val="FFFFFF"/>
                </a:highlight>
              </a:rPr>
              <a:t>and </a:t>
            </a:r>
            <a:r>
              <a:rPr b="1" lang="en-US" sz="2700">
                <a:solidFill>
                  <a:srgbClr val="333333"/>
                </a:solidFill>
                <a:highlight>
                  <a:srgbClr val="FFFFFF"/>
                </a:highlight>
              </a:rPr>
              <a:t>queries</a:t>
            </a:r>
            <a:r>
              <a:rPr lang="en-US" sz="2700">
                <a:solidFill>
                  <a:srgbClr val="333333"/>
                </a:solidFill>
                <a:highlight>
                  <a:srgbClr val="FFFFFF"/>
                </a:highlight>
              </a:rPr>
              <a:t> contain ingredients – individual pieces of data.</a:t>
            </a:r>
            <a:endParaRPr sz="2700">
              <a:solidFill>
                <a:srgbClr val="333333"/>
              </a:solidFill>
              <a:highlight>
                <a:srgbClr val="FFFFFF"/>
              </a:highlight>
            </a:endParaRPr>
          </a:p>
          <a:p>
            <a:pPr indent="0" lvl="0" marL="0" rtl="0" algn="l">
              <a:spcBef>
                <a:spcPts val="0"/>
              </a:spcBef>
              <a:spcAft>
                <a:spcPts val="0"/>
              </a:spcAft>
              <a:buNone/>
            </a:pPr>
            <a:r>
              <a:t/>
            </a:r>
            <a:endParaRPr sz="2700">
              <a:solidFill>
                <a:srgbClr val="333333"/>
              </a:solidFill>
              <a:highlight>
                <a:srgbClr val="FFFFFF"/>
              </a:highlight>
            </a:endParaRPr>
          </a:p>
          <a:p>
            <a:pPr indent="0" lvl="0" marL="0" rtl="0" algn="l">
              <a:spcBef>
                <a:spcPts val="0"/>
              </a:spcBef>
              <a:spcAft>
                <a:spcPts val="0"/>
              </a:spcAft>
              <a:buNone/>
            </a:pPr>
            <a:r>
              <a:rPr lang="en-US" sz="2700">
                <a:solidFill>
                  <a:srgbClr val="333333"/>
                </a:solidFill>
                <a:highlight>
                  <a:srgbClr val="FFFFFF"/>
                </a:highlight>
              </a:rPr>
              <a:t>A </a:t>
            </a:r>
            <a:r>
              <a:rPr b="1" lang="en-US" sz="2700">
                <a:solidFill>
                  <a:srgbClr val="333333"/>
                </a:solidFill>
                <a:highlight>
                  <a:srgbClr val="FFFFFF"/>
                </a:highlight>
              </a:rPr>
              <a:t>query</a:t>
            </a:r>
            <a:r>
              <a:rPr lang="en-US" sz="2700">
                <a:solidFill>
                  <a:srgbClr val="333333"/>
                </a:solidFill>
                <a:highlight>
                  <a:srgbClr val="FFFFFF"/>
                </a:highlight>
              </a:rPr>
              <a:t> is a way to request additional data if the trigger doesn't provide it.</a:t>
            </a:r>
            <a:endParaRPr sz="2700">
              <a:solidFill>
                <a:srgbClr val="333333"/>
              </a:solidFill>
              <a:highlight>
                <a:srgbClr val="FFFFFF"/>
              </a:highlight>
            </a:endParaRPr>
          </a:p>
          <a:p>
            <a:pPr indent="0" lvl="0" marL="0" rtl="0" algn="l">
              <a:spcBef>
                <a:spcPts val="0"/>
              </a:spcBef>
              <a:spcAft>
                <a:spcPts val="0"/>
              </a:spcAft>
              <a:buNone/>
            </a:pPr>
            <a:r>
              <a:t/>
            </a:r>
            <a:endParaRPr sz="2700">
              <a:solidFill>
                <a:srgbClr val="333333"/>
              </a:solidFill>
              <a:highlight>
                <a:srgbClr val="FFFFFF"/>
              </a:highlight>
            </a:endParaRPr>
          </a:p>
          <a:p>
            <a:pPr indent="0" lvl="0" marL="0" rtl="0" algn="l">
              <a:spcBef>
                <a:spcPts val="0"/>
              </a:spcBef>
              <a:spcAft>
                <a:spcPts val="0"/>
              </a:spcAft>
              <a:buNone/>
            </a:pPr>
            <a:r>
              <a:rPr b="1" lang="en-US" sz="2700">
                <a:solidFill>
                  <a:srgbClr val="333333"/>
                </a:solidFill>
                <a:highlight>
                  <a:srgbClr val="FFFFFF"/>
                </a:highlight>
              </a:rPr>
              <a:t>Services</a:t>
            </a:r>
            <a:r>
              <a:rPr lang="en-US" sz="2700">
                <a:solidFill>
                  <a:srgbClr val="333333"/>
                </a:solidFill>
                <a:highlight>
                  <a:srgbClr val="FFFFFF"/>
                </a:highlight>
              </a:rPr>
              <a:t> are the basic building blocks of IFTTT.</a:t>
            </a:r>
            <a:endParaRPr sz="2700">
              <a:solidFill>
                <a:srgbClr val="333333"/>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16"/>
          <p:cNvPicPr preferRelativeResize="0"/>
          <p:nvPr/>
        </p:nvPicPr>
        <p:blipFill>
          <a:blip r:embed="rId3">
            <a:alphaModFix/>
          </a:blip>
          <a:stretch>
            <a:fillRect/>
          </a:stretch>
        </p:blipFill>
        <p:spPr>
          <a:xfrm>
            <a:off x="1644323" y="0"/>
            <a:ext cx="8903354" cy="6858001"/>
          </a:xfrm>
          <a:prstGeom prst="rect">
            <a:avLst/>
          </a:prstGeom>
          <a:noFill/>
          <a:ln>
            <a:noFill/>
          </a:ln>
        </p:spPr>
      </p:pic>
      <p:pic>
        <p:nvPicPr>
          <p:cNvPr id="458" name="Google Shape;458;p16"/>
          <p:cNvPicPr preferRelativeResize="0"/>
          <p:nvPr/>
        </p:nvPicPr>
        <p:blipFill>
          <a:blip r:embed="rId4">
            <a:alphaModFix/>
          </a:blip>
          <a:stretch>
            <a:fillRect/>
          </a:stretch>
        </p:blipFill>
        <p:spPr>
          <a:xfrm>
            <a:off x="0" y="-53130"/>
            <a:ext cx="1853650" cy="6911125"/>
          </a:xfrm>
          <a:prstGeom prst="rect">
            <a:avLst/>
          </a:prstGeom>
          <a:noFill/>
          <a:ln>
            <a:noFill/>
          </a:ln>
        </p:spPr>
      </p:pic>
      <p:pic>
        <p:nvPicPr>
          <p:cNvPr id="459" name="Google Shape;459;p16"/>
          <p:cNvPicPr preferRelativeResize="0"/>
          <p:nvPr/>
        </p:nvPicPr>
        <p:blipFill>
          <a:blip r:embed="rId4">
            <a:alphaModFix/>
          </a:blip>
          <a:stretch>
            <a:fillRect/>
          </a:stretch>
        </p:blipFill>
        <p:spPr>
          <a:xfrm>
            <a:off x="10402125" y="-53130"/>
            <a:ext cx="1853650" cy="6911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g1e829fc528c_0_6"/>
          <p:cNvPicPr preferRelativeResize="0"/>
          <p:nvPr/>
        </p:nvPicPr>
        <p:blipFill>
          <a:blip r:embed="rId3">
            <a:alphaModFix/>
          </a:blip>
          <a:stretch>
            <a:fillRect/>
          </a:stretch>
        </p:blipFill>
        <p:spPr>
          <a:xfrm>
            <a:off x="362500" y="152400"/>
            <a:ext cx="5286759" cy="6553201"/>
          </a:xfrm>
          <a:prstGeom prst="rect">
            <a:avLst/>
          </a:prstGeom>
          <a:noFill/>
          <a:ln>
            <a:noFill/>
          </a:ln>
        </p:spPr>
      </p:pic>
      <p:pic>
        <p:nvPicPr>
          <p:cNvPr id="466" name="Google Shape;466;g1e829fc528c_0_6"/>
          <p:cNvPicPr preferRelativeResize="0"/>
          <p:nvPr/>
        </p:nvPicPr>
        <p:blipFill>
          <a:blip r:embed="rId4">
            <a:alphaModFix/>
          </a:blip>
          <a:stretch>
            <a:fillRect/>
          </a:stretch>
        </p:blipFill>
        <p:spPr>
          <a:xfrm>
            <a:off x="6161809" y="152400"/>
            <a:ext cx="4957953" cy="6553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19"/>
          <p:cNvPicPr preferRelativeResize="0"/>
          <p:nvPr/>
        </p:nvPicPr>
        <p:blipFill rotWithShape="1">
          <a:blip r:embed="rId3">
            <a:alphaModFix/>
          </a:blip>
          <a:srcRect b="0" l="0" r="0" t="0"/>
          <a:stretch/>
        </p:blipFill>
        <p:spPr>
          <a:xfrm>
            <a:off x="548187" y="1344759"/>
            <a:ext cx="5679215" cy="3213386"/>
          </a:xfrm>
          <a:prstGeom prst="rect">
            <a:avLst/>
          </a:prstGeom>
          <a:noFill/>
          <a:ln>
            <a:noFill/>
          </a:ln>
        </p:spPr>
      </p:pic>
      <p:pic>
        <p:nvPicPr>
          <p:cNvPr id="472" name="Google Shape;472;p19"/>
          <p:cNvPicPr preferRelativeResize="0"/>
          <p:nvPr/>
        </p:nvPicPr>
        <p:blipFill rotWithShape="1">
          <a:blip r:embed="rId4">
            <a:alphaModFix/>
          </a:blip>
          <a:srcRect b="0" l="0" r="0" t="0"/>
          <a:stretch/>
        </p:blipFill>
        <p:spPr>
          <a:xfrm>
            <a:off x="7000006" y="821538"/>
            <a:ext cx="4572000" cy="6135537"/>
          </a:xfrm>
          <a:prstGeom prst="rect">
            <a:avLst/>
          </a:prstGeom>
          <a:noFill/>
          <a:ln>
            <a:noFill/>
          </a:ln>
        </p:spPr>
      </p:pic>
      <p:sp>
        <p:nvSpPr>
          <p:cNvPr id="473" name="Google Shape;473;p19"/>
          <p:cNvSpPr txBox="1"/>
          <p:nvPr/>
        </p:nvSpPr>
        <p:spPr>
          <a:xfrm>
            <a:off x="48707" y="1083149"/>
            <a:ext cx="10252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1. </a:t>
            </a:r>
            <a:endParaRPr b="1" sz="2800">
              <a:solidFill>
                <a:schemeClr val="dk1"/>
              </a:solidFill>
              <a:latin typeface="Calibri"/>
              <a:ea typeface="Calibri"/>
              <a:cs typeface="Calibri"/>
              <a:sym typeface="Calibri"/>
            </a:endParaRPr>
          </a:p>
        </p:txBody>
      </p:sp>
      <p:sp>
        <p:nvSpPr>
          <p:cNvPr id="474" name="Google Shape;474;p19"/>
          <p:cNvSpPr txBox="1"/>
          <p:nvPr/>
        </p:nvSpPr>
        <p:spPr>
          <a:xfrm>
            <a:off x="6656893" y="821539"/>
            <a:ext cx="10252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2.</a:t>
            </a:r>
            <a:endParaRPr b="1"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
          <p:cNvSpPr txBox="1"/>
          <p:nvPr>
            <p:ph type="title"/>
          </p:nvPr>
        </p:nvSpPr>
        <p:spPr>
          <a:xfrm>
            <a:off x="699375" y="62126"/>
            <a:ext cx="10515600" cy="1044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Agenda</a:t>
            </a:r>
            <a:endParaRPr b="1"/>
          </a:p>
        </p:txBody>
      </p:sp>
      <p:sp>
        <p:nvSpPr>
          <p:cNvPr id="347" name="Google Shape;347;p2"/>
          <p:cNvSpPr txBox="1"/>
          <p:nvPr>
            <p:ph idx="1" type="body"/>
          </p:nvPr>
        </p:nvSpPr>
        <p:spPr>
          <a:xfrm>
            <a:off x="226125" y="1509475"/>
            <a:ext cx="11628900" cy="31185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None/>
            </a:pPr>
            <a:r>
              <a:rPr lang="en-US" sz="2900"/>
              <a:t>Understand the Internet of Things and see how they will change the world.</a:t>
            </a:r>
            <a:endParaRPr sz="2900"/>
          </a:p>
          <a:p>
            <a:pPr indent="0" lvl="0" marL="228600" rtl="0" algn="l">
              <a:lnSpc>
                <a:spcPct val="90000"/>
              </a:lnSpc>
              <a:spcBef>
                <a:spcPts val="800"/>
              </a:spcBef>
              <a:spcAft>
                <a:spcPts val="0"/>
              </a:spcAft>
              <a:buNone/>
            </a:pPr>
            <a:r>
              <a:t/>
            </a:r>
            <a:endParaRPr sz="2900"/>
          </a:p>
          <a:p>
            <a:pPr indent="0" lvl="0" marL="0" rtl="0" algn="l">
              <a:lnSpc>
                <a:spcPct val="107916"/>
              </a:lnSpc>
              <a:spcBef>
                <a:spcPts val="0"/>
              </a:spcBef>
              <a:spcAft>
                <a:spcPts val="0"/>
              </a:spcAft>
              <a:buNone/>
            </a:pPr>
            <a:r>
              <a:rPr lang="en-US" sz="2900"/>
              <a:t>Learn how to use and customize IFTTT to connect with a variety of products and services.</a:t>
            </a:r>
            <a:endParaRPr sz="2900"/>
          </a:p>
          <a:p>
            <a:pPr indent="0" lvl="0" marL="228600" rtl="0" algn="l">
              <a:lnSpc>
                <a:spcPct val="90000"/>
              </a:lnSpc>
              <a:spcBef>
                <a:spcPts val="1000"/>
              </a:spcBef>
              <a:spcAft>
                <a:spcPts val="0"/>
              </a:spcAft>
              <a:buNone/>
            </a:pPr>
            <a:r>
              <a:t/>
            </a:r>
            <a:endParaRPr sz="2900"/>
          </a:p>
          <a:p>
            <a:pPr indent="0" lvl="0" marL="0" rtl="0" algn="l">
              <a:lnSpc>
                <a:spcPct val="90000"/>
              </a:lnSpc>
              <a:spcBef>
                <a:spcPts val="1000"/>
              </a:spcBef>
              <a:spcAft>
                <a:spcPts val="0"/>
              </a:spcAft>
              <a:buNone/>
            </a:pPr>
            <a:r>
              <a:rPr lang="en-US" sz="2900"/>
              <a:t>Explore other </a:t>
            </a:r>
            <a:r>
              <a:rPr lang="en-US" sz="2900"/>
              <a:t>automation</a:t>
            </a:r>
            <a:r>
              <a:rPr lang="en-US" sz="2900"/>
              <a:t> tools like Zapier, Hootsuite, Buffer, and others.</a:t>
            </a:r>
            <a:br>
              <a:rPr lang="en-US" sz="2900"/>
            </a:br>
            <a:endParaRPr sz="2900"/>
          </a:p>
          <a:p>
            <a:pPr indent="0" lvl="0" marL="0" rtl="0" algn="l">
              <a:lnSpc>
                <a:spcPct val="90000"/>
              </a:lnSpc>
              <a:spcBef>
                <a:spcPts val="1000"/>
              </a:spcBef>
              <a:spcAft>
                <a:spcPts val="0"/>
              </a:spcAft>
              <a:buNone/>
            </a:pPr>
            <a:r>
              <a:rPr lang="en-US" sz="2900"/>
              <a:t>Gain access to resources to help you become more efficient online.</a:t>
            </a:r>
            <a:endParaRPr sz="2900"/>
          </a:p>
          <a:p>
            <a:pPr indent="0" lvl="0" marL="457200" rtl="0" algn="l">
              <a:lnSpc>
                <a:spcPct val="107916"/>
              </a:lnSpc>
              <a:spcBef>
                <a:spcPts val="0"/>
              </a:spcBef>
              <a:spcAft>
                <a:spcPts val="0"/>
              </a:spcAft>
              <a:buNone/>
            </a:pPr>
            <a:r>
              <a:t/>
            </a:r>
            <a:endParaRPr sz="2900"/>
          </a:p>
          <a:p>
            <a:pPr indent="0" lvl="0" marL="0" rtl="0" algn="l">
              <a:lnSpc>
                <a:spcPct val="90000"/>
              </a:lnSpc>
              <a:spcBef>
                <a:spcPts val="1000"/>
              </a:spcBef>
              <a:spcAft>
                <a:spcPts val="0"/>
              </a:spcAft>
              <a:buNone/>
            </a:pPr>
            <a:r>
              <a:t/>
            </a:r>
            <a:endParaRPr sz="2900"/>
          </a:p>
          <a:p>
            <a:pPr indent="-64135" lvl="0" marL="228600" rtl="0" algn="l">
              <a:lnSpc>
                <a:spcPct val="90000"/>
              </a:lnSpc>
              <a:spcBef>
                <a:spcPts val="1000"/>
              </a:spcBef>
              <a:spcAft>
                <a:spcPts val="0"/>
              </a:spcAft>
              <a:buClr>
                <a:schemeClr val="dk1"/>
              </a:buClr>
              <a:buSzPts val="2800"/>
              <a:buNone/>
            </a:pPr>
            <a:r>
              <a:t/>
            </a:r>
            <a:endParaRPr sz="2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descr="cloudBit_input-case" id="479" name="Google Shape;479;p22"/>
          <p:cNvPicPr preferRelativeResize="0"/>
          <p:nvPr/>
        </p:nvPicPr>
        <p:blipFill rotWithShape="1">
          <a:blip r:embed="rId3">
            <a:alphaModFix/>
          </a:blip>
          <a:srcRect b="0" l="0" r="0" t="0"/>
          <a:stretch/>
        </p:blipFill>
        <p:spPr>
          <a:xfrm>
            <a:off x="1461655" y="0"/>
            <a:ext cx="9268691"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1e829fc528c_1_205"/>
          <p:cNvSpPr txBox="1"/>
          <p:nvPr>
            <p:ph type="title"/>
          </p:nvPr>
        </p:nvSpPr>
        <p:spPr>
          <a:xfrm>
            <a:off x="2278775" y="1087069"/>
            <a:ext cx="9774600" cy="679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1" lang="en-US" sz="3500"/>
              <a:t>Simple Button to connect an Arduino to IFTTT </a:t>
            </a:r>
            <a:br>
              <a:rPr b="1" lang="en-US" sz="3500"/>
            </a:br>
            <a:br>
              <a:rPr b="1" lang="en-US" sz="3500"/>
            </a:br>
            <a:endParaRPr sz="3500"/>
          </a:p>
        </p:txBody>
      </p:sp>
      <p:pic>
        <p:nvPicPr>
          <p:cNvPr descr="http://bigbuttonfun.com/sites/default/files/styles/medium/public/images/projects/emailbutton.jpg?itok=Ggv2O7S2" id="485" name="Google Shape;485;g1e829fc528c_1_205"/>
          <p:cNvPicPr preferRelativeResize="0"/>
          <p:nvPr/>
        </p:nvPicPr>
        <p:blipFill rotWithShape="1">
          <a:blip r:embed="rId3">
            <a:alphaModFix/>
          </a:blip>
          <a:srcRect b="0" l="0" r="0" t="0"/>
          <a:stretch/>
        </p:blipFill>
        <p:spPr>
          <a:xfrm>
            <a:off x="183275" y="185025"/>
            <a:ext cx="2598350" cy="2055050"/>
          </a:xfrm>
          <a:prstGeom prst="rect">
            <a:avLst/>
          </a:prstGeom>
          <a:noFill/>
          <a:ln>
            <a:noFill/>
          </a:ln>
        </p:spPr>
      </p:pic>
      <p:sp>
        <p:nvSpPr>
          <p:cNvPr id="486" name="Google Shape;486;g1e829fc528c_1_205"/>
          <p:cNvSpPr/>
          <p:nvPr/>
        </p:nvSpPr>
        <p:spPr>
          <a:xfrm>
            <a:off x="568034" y="2585569"/>
            <a:ext cx="10945200" cy="2123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rgbClr val="3B3B3B"/>
                </a:solidFill>
                <a:latin typeface="Georgia"/>
                <a:ea typeface="Georgia"/>
                <a:cs typeface="Georgia"/>
                <a:sym typeface="Georgia"/>
              </a:rPr>
              <a:t>You can send an email, post to Facebook or Instagram, text a friend, or send a tweet with a single button! </a:t>
            </a:r>
            <a:endParaRPr sz="4400">
              <a:solidFill>
                <a:schemeClr val="dk1"/>
              </a:solidFill>
              <a:latin typeface="Calibri"/>
              <a:ea typeface="Calibri"/>
              <a:cs typeface="Calibri"/>
              <a:sym typeface="Calibri"/>
            </a:endParaRPr>
          </a:p>
        </p:txBody>
      </p:sp>
      <p:sp>
        <p:nvSpPr>
          <p:cNvPr id="487" name="Google Shape;487;g1e829fc528c_1_205"/>
          <p:cNvSpPr txBox="1"/>
          <p:nvPr/>
        </p:nvSpPr>
        <p:spPr>
          <a:xfrm>
            <a:off x="0" y="5528275"/>
            <a:ext cx="12192000" cy="92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latin typeface="Calibri"/>
                <a:ea typeface="Calibri"/>
                <a:cs typeface="Calibri"/>
                <a:sym typeface="Calibri"/>
              </a:rPr>
              <a:t>Other </a:t>
            </a:r>
            <a:r>
              <a:rPr b="1" lang="en-US" sz="4800" u="sng">
                <a:solidFill>
                  <a:schemeClr val="hlink"/>
                </a:solidFill>
                <a:latin typeface="Calibri"/>
                <a:ea typeface="Calibri"/>
                <a:cs typeface="Calibri"/>
                <a:sym typeface="Calibri"/>
                <a:hlinkClick r:id="rId4"/>
              </a:rPr>
              <a:t>Arduino</a:t>
            </a:r>
            <a:r>
              <a:rPr b="1" lang="en-US" sz="4800">
                <a:latin typeface="Calibri"/>
                <a:ea typeface="Calibri"/>
                <a:cs typeface="Calibri"/>
                <a:sym typeface="Calibri"/>
              </a:rPr>
              <a:t> and </a:t>
            </a:r>
            <a:r>
              <a:rPr b="1" lang="en-US" sz="4800" u="sng">
                <a:solidFill>
                  <a:schemeClr val="hlink"/>
                </a:solidFill>
                <a:latin typeface="Calibri"/>
                <a:ea typeface="Calibri"/>
                <a:cs typeface="Calibri"/>
                <a:sym typeface="Calibri"/>
                <a:hlinkClick r:id="rId5"/>
              </a:rPr>
              <a:t>maker</a:t>
            </a:r>
            <a:r>
              <a:rPr b="1" lang="en-US" sz="4800">
                <a:latin typeface="Calibri"/>
                <a:ea typeface="Calibri"/>
                <a:cs typeface="Calibri"/>
                <a:sym typeface="Calibri"/>
              </a:rPr>
              <a:t> ideas</a:t>
            </a:r>
            <a:endParaRPr b="1" sz="4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id="492" name="Google Shape;492;g1e829fc528c_1_212"/>
          <p:cNvPicPr preferRelativeResize="0"/>
          <p:nvPr/>
        </p:nvPicPr>
        <p:blipFill rotWithShape="1">
          <a:blip r:embed="rId3">
            <a:alphaModFix/>
          </a:blip>
          <a:srcRect b="0" l="0" r="0" t="0"/>
          <a:stretch/>
        </p:blipFill>
        <p:spPr>
          <a:xfrm>
            <a:off x="-10952" y="803564"/>
            <a:ext cx="12202952" cy="4003530"/>
          </a:xfrm>
          <a:prstGeom prst="rect">
            <a:avLst/>
          </a:prstGeom>
          <a:noFill/>
          <a:ln>
            <a:noFill/>
          </a:ln>
        </p:spPr>
      </p:pic>
      <p:sp>
        <p:nvSpPr>
          <p:cNvPr id="493" name="Google Shape;493;g1e829fc528c_1_212"/>
          <p:cNvSpPr/>
          <p:nvPr/>
        </p:nvSpPr>
        <p:spPr>
          <a:xfrm>
            <a:off x="788258" y="5657671"/>
            <a:ext cx="109866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a:solidFill>
                  <a:schemeClr val="dk1"/>
                </a:solidFill>
                <a:latin typeface="Calibri"/>
                <a:ea typeface="Calibri"/>
                <a:cs typeface="Calibri"/>
                <a:sym typeface="Calibri"/>
              </a:rPr>
              <a:t>https://ifttt.com/maker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id="498" name="Google Shape;498;g1e829fc528c_1_217"/>
          <p:cNvPicPr preferRelativeResize="0"/>
          <p:nvPr/>
        </p:nvPicPr>
        <p:blipFill rotWithShape="1">
          <a:blip r:embed="rId3">
            <a:alphaModFix/>
          </a:blip>
          <a:srcRect b="0" l="0" r="0" t="0"/>
          <a:stretch/>
        </p:blipFill>
        <p:spPr>
          <a:xfrm>
            <a:off x="441084" y="1399310"/>
            <a:ext cx="11875607" cy="4239491"/>
          </a:xfrm>
          <a:prstGeom prst="rect">
            <a:avLst/>
          </a:prstGeom>
          <a:noFill/>
          <a:ln>
            <a:noFill/>
          </a:ln>
        </p:spPr>
      </p:pic>
      <p:sp>
        <p:nvSpPr>
          <p:cNvPr id="499" name="Google Shape;499;g1e829fc528c_1_217"/>
          <p:cNvSpPr txBox="1"/>
          <p:nvPr/>
        </p:nvSpPr>
        <p:spPr>
          <a:xfrm>
            <a:off x="1537855" y="249382"/>
            <a:ext cx="91440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Calibri"/>
                <a:ea typeface="Calibri"/>
                <a:cs typeface="Calibri"/>
                <a:sym typeface="Calibri"/>
              </a:rPr>
              <a:t>Receive a web request</a:t>
            </a:r>
            <a:endParaRPr b="1" sz="36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g1e829fc528c_1_222"/>
          <p:cNvPicPr preferRelativeResize="0"/>
          <p:nvPr/>
        </p:nvPicPr>
        <p:blipFill rotWithShape="1">
          <a:blip r:embed="rId3">
            <a:alphaModFix/>
          </a:blip>
          <a:srcRect b="0" l="0" r="0" t="0"/>
          <a:stretch/>
        </p:blipFill>
        <p:spPr>
          <a:xfrm>
            <a:off x="0" y="0"/>
            <a:ext cx="11784081" cy="4013922"/>
          </a:xfrm>
          <a:prstGeom prst="rect">
            <a:avLst/>
          </a:prstGeom>
          <a:noFill/>
          <a:ln>
            <a:noFill/>
          </a:ln>
        </p:spPr>
      </p:pic>
      <p:sp>
        <p:nvSpPr>
          <p:cNvPr id="505" name="Google Shape;505;g1e829fc528c_1_222"/>
          <p:cNvSpPr txBox="1"/>
          <p:nvPr>
            <p:ph type="title"/>
          </p:nvPr>
        </p:nvSpPr>
        <p:spPr>
          <a:xfrm>
            <a:off x="914395" y="102768"/>
            <a:ext cx="10515600" cy="108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en-US" sz="3600">
                <a:latin typeface="Calibri"/>
                <a:ea typeface="Calibri"/>
                <a:cs typeface="Calibri"/>
                <a:sym typeface="Calibri"/>
              </a:rPr>
              <a:t>Make a web request</a:t>
            </a:r>
            <a:br>
              <a:rPr b="1" lang="en-US" sz="3600">
                <a:latin typeface="Calibri"/>
                <a:ea typeface="Calibri"/>
                <a:cs typeface="Calibri"/>
                <a:sym typeface="Calibri"/>
              </a:rPr>
            </a:br>
            <a:endParaRPr b="1" sz="3600">
              <a:latin typeface="Calibri"/>
              <a:ea typeface="Calibri"/>
              <a:cs typeface="Calibri"/>
              <a:sym typeface="Calibri"/>
            </a:endParaRPr>
          </a:p>
        </p:txBody>
      </p:sp>
      <p:pic>
        <p:nvPicPr>
          <p:cNvPr descr="Key | Free Stock Photo | Illustration of a key | # 14460" id="506" name="Google Shape;506;g1e829fc528c_1_222"/>
          <p:cNvPicPr preferRelativeResize="0"/>
          <p:nvPr/>
        </p:nvPicPr>
        <p:blipFill rotWithShape="1">
          <a:blip r:embed="rId4">
            <a:alphaModFix/>
          </a:blip>
          <a:srcRect b="0" l="0" r="0" t="0"/>
          <a:stretch/>
        </p:blipFill>
        <p:spPr>
          <a:xfrm>
            <a:off x="325790" y="4221740"/>
            <a:ext cx="3614828" cy="1708005"/>
          </a:xfrm>
          <a:prstGeom prst="rect">
            <a:avLst/>
          </a:prstGeom>
          <a:noFill/>
          <a:ln>
            <a:noFill/>
          </a:ln>
        </p:spPr>
      </p:pic>
      <p:sp>
        <p:nvSpPr>
          <p:cNvPr id="507" name="Google Shape;507;g1e829fc528c_1_222"/>
          <p:cNvSpPr txBox="1"/>
          <p:nvPr/>
        </p:nvSpPr>
        <p:spPr>
          <a:xfrm>
            <a:off x="1440476" y="4127968"/>
            <a:ext cx="650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Shhh ... Be sure to keep your key a secret! </a:t>
            </a:r>
            <a:endParaRPr b="1" sz="2800">
              <a:solidFill>
                <a:schemeClr val="dk1"/>
              </a:solidFill>
              <a:latin typeface="Calibri"/>
              <a:ea typeface="Calibri"/>
              <a:cs typeface="Calibri"/>
              <a:sym typeface="Calibri"/>
            </a:endParaRPr>
          </a:p>
        </p:txBody>
      </p:sp>
      <p:sp>
        <p:nvSpPr>
          <p:cNvPr id="508" name="Google Shape;508;g1e829fc528c_1_222"/>
          <p:cNvSpPr/>
          <p:nvPr/>
        </p:nvSpPr>
        <p:spPr>
          <a:xfrm>
            <a:off x="4701801" y="5072800"/>
            <a:ext cx="65736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700">
                <a:solidFill>
                  <a:schemeClr val="dk1"/>
                </a:solidFill>
                <a:latin typeface="Calibri"/>
                <a:ea typeface="Calibri"/>
                <a:cs typeface="Calibri"/>
                <a:sym typeface="Calibri"/>
              </a:rPr>
              <a:t>Arduino HTTP Requests: </a:t>
            </a:r>
            <a:r>
              <a:rPr lang="en-US" sz="1700" u="sng">
                <a:solidFill>
                  <a:schemeClr val="dk1"/>
                </a:solidFill>
                <a:latin typeface="Calibri"/>
                <a:ea typeface="Calibri"/>
                <a:cs typeface="Calibri"/>
                <a:sym typeface="Calibri"/>
                <a:hlinkClick r:id="rId5">
                  <a:extLst>
                    <a:ext uri="{A12FA001-AC4F-418D-AE19-62706E023703}">
                      <ahyp:hlinkClr val="tx"/>
                    </a:ext>
                  </a:extLst>
                </a:hlinkClick>
              </a:rPr>
              <a:t>http://playground.arduino.cc/Code/WebClient</a:t>
            </a:r>
            <a:r>
              <a:rPr lang="en-US"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p:txBody>
      </p:sp>
      <p:sp>
        <p:nvSpPr>
          <p:cNvPr id="509" name="Google Shape;509;g1e829fc528c_1_222"/>
          <p:cNvSpPr/>
          <p:nvPr/>
        </p:nvSpPr>
        <p:spPr>
          <a:xfrm>
            <a:off x="4192250" y="5560450"/>
            <a:ext cx="8302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700">
                <a:solidFill>
                  <a:schemeClr val="dk1"/>
                </a:solidFill>
                <a:latin typeface="Calibri"/>
                <a:ea typeface="Calibri"/>
                <a:cs typeface="Calibri"/>
                <a:sym typeface="Calibri"/>
              </a:rPr>
              <a:t>Python HTTP Requests (Raspberry Pi) </a:t>
            </a:r>
            <a:r>
              <a:rPr lang="en-US" sz="1700" u="sng">
                <a:solidFill>
                  <a:schemeClr val="dk1"/>
                </a:solidFill>
                <a:latin typeface="Calibri"/>
                <a:ea typeface="Calibri"/>
                <a:cs typeface="Calibri"/>
                <a:sym typeface="Calibri"/>
                <a:hlinkClick r:id="rId6">
                  <a:extLst>
                    <a:ext uri="{A12FA001-AC4F-418D-AE19-62706E023703}">
                      <ahyp:hlinkClr val="tx"/>
                    </a:ext>
                  </a:extLst>
                </a:hlinkClick>
              </a:rPr>
              <a:t>http://www.python-requests.org/en/latest</a:t>
            </a:r>
            <a:r>
              <a:rPr lang="en-US"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p:txBody>
      </p:sp>
      <p:sp>
        <p:nvSpPr>
          <p:cNvPr id="510" name="Google Shape;510;g1e829fc528c_1_222"/>
          <p:cNvSpPr/>
          <p:nvPr/>
        </p:nvSpPr>
        <p:spPr>
          <a:xfrm>
            <a:off x="207818" y="3193026"/>
            <a:ext cx="7114800" cy="697800"/>
          </a:xfrm>
          <a:prstGeom prst="ellipse">
            <a:avLst/>
          </a:prstGeom>
          <a:noFill/>
          <a:ln cap="flat" cmpd="sng" w="349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g1e829fc528c_1_222"/>
          <p:cNvSpPr/>
          <p:nvPr/>
        </p:nvSpPr>
        <p:spPr>
          <a:xfrm>
            <a:off x="5161935" y="3451123"/>
            <a:ext cx="1604700" cy="1548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5" name="Shape 515"/>
        <p:cNvGrpSpPr/>
        <p:nvPr/>
      </p:nvGrpSpPr>
      <p:grpSpPr>
        <a:xfrm>
          <a:off x="0" y="0"/>
          <a:ext cx="0" cy="0"/>
          <a:chOff x="0" y="0"/>
          <a:chExt cx="0" cy="0"/>
        </a:xfrm>
      </p:grpSpPr>
      <p:pic>
        <p:nvPicPr>
          <p:cNvPr id="516" name="Google Shape;516;g1e829fc528c_1_200"/>
          <p:cNvPicPr preferRelativeResize="0"/>
          <p:nvPr/>
        </p:nvPicPr>
        <p:blipFill rotWithShape="1">
          <a:blip r:embed="rId3">
            <a:alphaModFix/>
          </a:blip>
          <a:srcRect b="0" l="0" r="0" t="0"/>
          <a:stretch/>
        </p:blipFill>
        <p:spPr>
          <a:xfrm>
            <a:off x="816675" y="213700"/>
            <a:ext cx="10764576" cy="5529600"/>
          </a:xfrm>
          <a:prstGeom prst="rect">
            <a:avLst/>
          </a:prstGeom>
          <a:noFill/>
          <a:ln>
            <a:noFill/>
          </a:ln>
        </p:spPr>
      </p:pic>
      <p:sp>
        <p:nvSpPr>
          <p:cNvPr id="517" name="Google Shape;517;g1e829fc528c_1_200"/>
          <p:cNvSpPr/>
          <p:nvPr/>
        </p:nvSpPr>
        <p:spPr>
          <a:xfrm>
            <a:off x="816775" y="5923375"/>
            <a:ext cx="107646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200" u="sng">
                <a:solidFill>
                  <a:schemeClr val="lt1"/>
                </a:solidFill>
                <a:latin typeface="Calibri"/>
                <a:ea typeface="Calibri"/>
                <a:cs typeface="Calibri"/>
                <a:sym typeface="Calibri"/>
                <a:hlinkClick r:id="rId4">
                  <a:extLst>
                    <a:ext uri="{A12FA001-AC4F-418D-AE19-62706E023703}">
                      <ahyp:hlinkClr val="tx"/>
                    </a:ext>
                  </a:extLst>
                </a:hlinkClick>
              </a:rPr>
              <a:t>Let’s check some out! </a:t>
            </a:r>
            <a:endParaRPr b="1" sz="42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1e7c529c0ce_0_15"/>
          <p:cNvSpPr txBox="1"/>
          <p:nvPr/>
        </p:nvSpPr>
        <p:spPr>
          <a:xfrm>
            <a:off x="1600400" y="6366025"/>
            <a:ext cx="89913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u="sng">
                <a:solidFill>
                  <a:schemeClr val="dk1"/>
                </a:solidFill>
                <a:hlinkClick r:id="rId3">
                  <a:extLst>
                    <a:ext uri="{A12FA001-AC4F-418D-AE19-62706E023703}">
                      <ahyp:hlinkClr val="tx"/>
                    </a:ext>
                  </a:extLst>
                </a:hlinkClick>
              </a:rPr>
              <a:t>https://ifttt.com/subscriptions</a:t>
            </a:r>
            <a:r>
              <a:rPr b="1" lang="en-US" sz="1700">
                <a:solidFill>
                  <a:schemeClr val="dk1"/>
                </a:solidFill>
              </a:rPr>
              <a:t> </a:t>
            </a:r>
            <a:endParaRPr b="1" sz="1700">
              <a:solidFill>
                <a:schemeClr val="dk1"/>
              </a:solidFill>
            </a:endParaRPr>
          </a:p>
        </p:txBody>
      </p:sp>
      <p:pic>
        <p:nvPicPr>
          <p:cNvPr id="524" name="Google Shape;524;g1e7c529c0ce_0_15"/>
          <p:cNvPicPr preferRelativeResize="0"/>
          <p:nvPr/>
        </p:nvPicPr>
        <p:blipFill>
          <a:blip r:embed="rId4">
            <a:alphaModFix/>
          </a:blip>
          <a:stretch>
            <a:fillRect/>
          </a:stretch>
        </p:blipFill>
        <p:spPr>
          <a:xfrm>
            <a:off x="1600406" y="149075"/>
            <a:ext cx="8991187" cy="6216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g1e8316796a8_0_9"/>
          <p:cNvPicPr preferRelativeResize="0"/>
          <p:nvPr/>
        </p:nvPicPr>
        <p:blipFill>
          <a:blip r:embed="rId3">
            <a:alphaModFix/>
          </a:blip>
          <a:stretch>
            <a:fillRect/>
          </a:stretch>
        </p:blipFill>
        <p:spPr>
          <a:xfrm>
            <a:off x="7866875" y="706912"/>
            <a:ext cx="3776875" cy="3776875"/>
          </a:xfrm>
          <a:prstGeom prst="rect">
            <a:avLst/>
          </a:prstGeom>
          <a:noFill/>
          <a:ln>
            <a:noFill/>
          </a:ln>
        </p:spPr>
      </p:pic>
      <p:pic>
        <p:nvPicPr>
          <p:cNvPr id="531" name="Google Shape;531;g1e8316796a8_0_9"/>
          <p:cNvPicPr preferRelativeResize="0"/>
          <p:nvPr/>
        </p:nvPicPr>
        <p:blipFill>
          <a:blip r:embed="rId4">
            <a:alphaModFix/>
          </a:blip>
          <a:stretch>
            <a:fillRect/>
          </a:stretch>
        </p:blipFill>
        <p:spPr>
          <a:xfrm>
            <a:off x="164825" y="636925"/>
            <a:ext cx="7353300" cy="5981700"/>
          </a:xfrm>
          <a:prstGeom prst="rect">
            <a:avLst/>
          </a:prstGeom>
          <a:noFill/>
          <a:ln>
            <a:noFill/>
          </a:ln>
        </p:spPr>
      </p:pic>
      <p:sp>
        <p:nvSpPr>
          <p:cNvPr id="532" name="Google Shape;532;g1e8316796a8_0_9"/>
          <p:cNvSpPr txBox="1"/>
          <p:nvPr/>
        </p:nvSpPr>
        <p:spPr>
          <a:xfrm>
            <a:off x="8599850" y="3881225"/>
            <a:ext cx="2609100" cy="3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latin typeface="Calibri"/>
                <a:ea typeface="Calibri"/>
                <a:cs typeface="Calibri"/>
                <a:sym typeface="Calibri"/>
              </a:rPr>
              <a:t>Google Authenticator</a:t>
            </a:r>
            <a:endParaRPr b="1" sz="1700">
              <a:latin typeface="Calibri"/>
              <a:ea typeface="Calibri"/>
              <a:cs typeface="Calibri"/>
              <a:sym typeface="Calibri"/>
            </a:endParaRPr>
          </a:p>
        </p:txBody>
      </p:sp>
      <p:sp>
        <p:nvSpPr>
          <p:cNvPr id="533" name="Google Shape;533;g1e8316796a8_0_9"/>
          <p:cNvSpPr/>
          <p:nvPr/>
        </p:nvSpPr>
        <p:spPr>
          <a:xfrm>
            <a:off x="4313250" y="2216425"/>
            <a:ext cx="3565500" cy="8574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8" name="Shape 538"/>
        <p:cNvGrpSpPr/>
        <p:nvPr/>
      </p:nvGrpSpPr>
      <p:grpSpPr>
        <a:xfrm>
          <a:off x="0" y="0"/>
          <a:ext cx="0" cy="0"/>
          <a:chOff x="0" y="0"/>
          <a:chExt cx="0" cy="0"/>
        </a:xfrm>
      </p:grpSpPr>
      <p:sp>
        <p:nvSpPr>
          <p:cNvPr id="539" name="Google Shape;539;g1e8316796a8_0_2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pic>
        <p:nvPicPr>
          <p:cNvPr descr="Find out how to create customized Applets on IFTTT in this quick video tutorial. Using the IFTTT platform, you can connect nearly 700 services to automate and integrate your favorite apps and devices. &#10;&#10;&#10;IFTTT is a low-code, no-code solution for connecting your apps and devices. Harness the power of all your tech tools in one place. &#10;&#10;&#10;Create Applets on IFTTT: https://ifttt.com/create&#10;&#10;&#10;0:24&#10;Get started creating Applets&#10;&#10;0:35&#10;Add a trigger and actions&#10;&#10;1:19 &#10;How to add queries and filter code&#10;&#10;1:59 &#10;Make your Applets discoverable&#10;&#10;2:19&#10;Connected Applets&#10;&#10;&#10;IFTTT helps you do more with the things you love.&#10;&#10;Explore more Applets at https://ifttt.com/explore&#10;&#10;For more videos, subscribe https://ift.tt/subscribe-on-youtube​​​&#10;&#10;Visit us on Twitter https://twitter.com/ifttt​​​&#10;Visit us on Facebook https://facebook.com/ifttt​​​&#10;Visit us on LinkedIn https://linkedin.com/company/ifttt​​" id="540" name="Google Shape;540;g1e8316796a8_0_23" title="How to create Applets on IFTTT - the low code, no code solution for automation and integration">
            <a:hlinkClick r:id="rId3"/>
          </p:cNvPr>
          <p:cNvPicPr preferRelativeResize="0"/>
          <p:nvPr/>
        </p:nvPicPr>
        <p:blipFill>
          <a:blip r:embed="rId4">
            <a:alphaModFix/>
          </a:blip>
          <a:stretch>
            <a:fillRect/>
          </a:stretch>
        </p:blipFill>
        <p:spPr>
          <a:xfrm>
            <a:off x="1512288" y="1112500"/>
            <a:ext cx="9167425" cy="5156675"/>
          </a:xfrm>
          <a:prstGeom prst="rect">
            <a:avLst/>
          </a:prstGeom>
          <a:noFill/>
          <a:ln>
            <a:noFill/>
          </a:ln>
        </p:spPr>
      </p:pic>
      <p:sp>
        <p:nvSpPr>
          <p:cNvPr id="541" name="Google Shape;541;g1e8316796a8_0_23"/>
          <p:cNvSpPr txBox="1"/>
          <p:nvPr/>
        </p:nvSpPr>
        <p:spPr>
          <a:xfrm>
            <a:off x="1555475" y="141625"/>
            <a:ext cx="9181200" cy="7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800">
                <a:solidFill>
                  <a:schemeClr val="lt1"/>
                </a:solidFill>
                <a:latin typeface="Calibri"/>
                <a:ea typeface="Calibri"/>
                <a:cs typeface="Calibri"/>
                <a:sym typeface="Calibri"/>
              </a:rPr>
              <a:t>Create Applets on IFTTT</a:t>
            </a:r>
            <a:endParaRPr sz="3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1e829fc528c_1_183"/>
          <p:cNvSpPr txBox="1"/>
          <p:nvPr/>
        </p:nvSpPr>
        <p:spPr>
          <a:xfrm>
            <a:off x="1265950" y="6212725"/>
            <a:ext cx="9739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u="sng">
                <a:solidFill>
                  <a:schemeClr val="dk1"/>
                </a:solidFill>
                <a:hlinkClick r:id="rId3">
                  <a:extLst>
                    <a:ext uri="{A12FA001-AC4F-418D-AE19-62706E023703}">
                      <ahyp:hlinkClr val="tx"/>
                    </a:ext>
                  </a:extLst>
                </a:hlinkClick>
              </a:rPr>
              <a:t>https://ifttt.com/create</a:t>
            </a:r>
            <a:r>
              <a:rPr b="1" lang="en-US" sz="3000">
                <a:solidFill>
                  <a:schemeClr val="dk1"/>
                </a:solidFill>
              </a:rPr>
              <a:t> </a:t>
            </a:r>
            <a:endParaRPr b="1" sz="3000">
              <a:solidFill>
                <a:schemeClr val="dk1"/>
              </a:solidFill>
            </a:endParaRPr>
          </a:p>
        </p:txBody>
      </p:sp>
      <p:pic>
        <p:nvPicPr>
          <p:cNvPr id="548" name="Google Shape;548;g1e829fc528c_1_183"/>
          <p:cNvPicPr preferRelativeResize="0"/>
          <p:nvPr/>
        </p:nvPicPr>
        <p:blipFill>
          <a:blip r:embed="rId4">
            <a:alphaModFix/>
          </a:blip>
          <a:stretch>
            <a:fillRect/>
          </a:stretch>
        </p:blipFill>
        <p:spPr>
          <a:xfrm>
            <a:off x="170475" y="122375"/>
            <a:ext cx="11895650" cy="601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g1e82552222f_0_11"/>
          <p:cNvPicPr preferRelativeResize="0"/>
          <p:nvPr/>
        </p:nvPicPr>
        <p:blipFill rotWithShape="1">
          <a:blip r:embed="rId3">
            <a:alphaModFix/>
          </a:blip>
          <a:srcRect b="0" l="0" r="0" t="0"/>
          <a:stretch/>
        </p:blipFill>
        <p:spPr>
          <a:xfrm>
            <a:off x="772391" y="1555605"/>
            <a:ext cx="10557412" cy="2877849"/>
          </a:xfrm>
          <a:prstGeom prst="rect">
            <a:avLst/>
          </a:prstGeom>
          <a:noFill/>
          <a:ln>
            <a:noFill/>
          </a:ln>
        </p:spPr>
      </p:pic>
      <p:sp>
        <p:nvSpPr>
          <p:cNvPr id="353" name="Google Shape;353;g1e82552222f_0_11"/>
          <p:cNvSpPr txBox="1"/>
          <p:nvPr/>
        </p:nvSpPr>
        <p:spPr>
          <a:xfrm>
            <a:off x="10577946" y="6317672"/>
            <a:ext cx="2708700" cy="5403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Source: Google.com</a:t>
            </a:r>
            <a:endParaRPr b="1" sz="14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g1e7c529c0ce_1_0"/>
          <p:cNvPicPr preferRelativeResize="0"/>
          <p:nvPr/>
        </p:nvPicPr>
        <p:blipFill>
          <a:blip r:embed="rId3">
            <a:alphaModFix/>
          </a:blip>
          <a:stretch>
            <a:fillRect/>
          </a:stretch>
        </p:blipFill>
        <p:spPr>
          <a:xfrm>
            <a:off x="8360975" y="227450"/>
            <a:ext cx="3599949" cy="6553201"/>
          </a:xfrm>
          <a:prstGeom prst="rect">
            <a:avLst/>
          </a:prstGeom>
          <a:noFill/>
          <a:ln>
            <a:noFill/>
          </a:ln>
        </p:spPr>
      </p:pic>
      <p:pic>
        <p:nvPicPr>
          <p:cNvPr id="555" name="Google Shape;555;g1e7c529c0ce_1_0"/>
          <p:cNvPicPr preferRelativeResize="0"/>
          <p:nvPr/>
        </p:nvPicPr>
        <p:blipFill>
          <a:blip r:embed="rId4">
            <a:alphaModFix/>
          </a:blip>
          <a:stretch>
            <a:fillRect/>
          </a:stretch>
        </p:blipFill>
        <p:spPr>
          <a:xfrm>
            <a:off x="107375" y="646225"/>
            <a:ext cx="3978850" cy="5565554"/>
          </a:xfrm>
          <a:prstGeom prst="rect">
            <a:avLst/>
          </a:prstGeom>
          <a:noFill/>
          <a:ln>
            <a:noFill/>
          </a:ln>
        </p:spPr>
      </p:pic>
      <p:pic>
        <p:nvPicPr>
          <p:cNvPr id="556" name="Google Shape;556;g1e7c529c0ce_1_0"/>
          <p:cNvPicPr preferRelativeResize="0"/>
          <p:nvPr/>
        </p:nvPicPr>
        <p:blipFill>
          <a:blip r:embed="rId5">
            <a:alphaModFix/>
          </a:blip>
          <a:stretch>
            <a:fillRect/>
          </a:stretch>
        </p:blipFill>
        <p:spPr>
          <a:xfrm>
            <a:off x="4423625" y="2621950"/>
            <a:ext cx="3870950" cy="1648750"/>
          </a:xfrm>
          <a:prstGeom prst="rect">
            <a:avLst/>
          </a:prstGeom>
          <a:noFill/>
          <a:ln>
            <a:noFill/>
          </a:ln>
        </p:spPr>
      </p:pic>
      <p:sp>
        <p:nvSpPr>
          <p:cNvPr id="557" name="Google Shape;557;g1e7c529c0ce_1_0"/>
          <p:cNvSpPr txBox="1"/>
          <p:nvPr/>
        </p:nvSpPr>
        <p:spPr>
          <a:xfrm>
            <a:off x="11441750" y="6463550"/>
            <a:ext cx="6588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u="sng">
                <a:solidFill>
                  <a:schemeClr val="dk1"/>
                </a:solidFill>
                <a:latin typeface="Calibri"/>
                <a:ea typeface="Calibri"/>
                <a:cs typeface="Calibri"/>
                <a:sym typeface="Calibri"/>
                <a:hlinkClick r:id="rId6">
                  <a:extLst>
                    <a:ext uri="{A12FA001-AC4F-418D-AE19-62706E023703}">
                      <ahyp:hlinkClr val="tx"/>
                    </a:ext>
                  </a:extLst>
                </a:hlinkClick>
              </a:rPr>
              <a:t>Open</a:t>
            </a:r>
            <a:endParaRPr b="1">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pic>
        <p:nvPicPr>
          <p:cNvPr id="563" name="Google Shape;563;g1e829fc528c_1_193"/>
          <p:cNvPicPr preferRelativeResize="0"/>
          <p:nvPr/>
        </p:nvPicPr>
        <p:blipFill rotWithShape="1">
          <a:blip r:embed="rId3">
            <a:alphaModFix/>
          </a:blip>
          <a:srcRect b="0" l="0" r="-17343" t="-14090"/>
          <a:stretch/>
        </p:blipFill>
        <p:spPr>
          <a:xfrm>
            <a:off x="0" y="438888"/>
            <a:ext cx="7295299" cy="5980200"/>
          </a:xfrm>
          <a:prstGeom prst="rect">
            <a:avLst/>
          </a:prstGeom>
          <a:noFill/>
          <a:ln>
            <a:noFill/>
          </a:ln>
        </p:spPr>
      </p:pic>
      <p:pic>
        <p:nvPicPr>
          <p:cNvPr id="564" name="Google Shape;564;g1e829fc528c_1_193"/>
          <p:cNvPicPr preferRelativeResize="0"/>
          <p:nvPr/>
        </p:nvPicPr>
        <p:blipFill>
          <a:blip r:embed="rId4">
            <a:alphaModFix/>
          </a:blip>
          <a:stretch>
            <a:fillRect/>
          </a:stretch>
        </p:blipFill>
        <p:spPr>
          <a:xfrm>
            <a:off x="7202126" y="185725"/>
            <a:ext cx="4838700" cy="64865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g1e83443b488_0_0"/>
          <p:cNvPicPr preferRelativeResize="0"/>
          <p:nvPr/>
        </p:nvPicPr>
        <p:blipFill>
          <a:blip r:embed="rId3">
            <a:alphaModFix/>
          </a:blip>
          <a:stretch>
            <a:fillRect/>
          </a:stretch>
        </p:blipFill>
        <p:spPr>
          <a:xfrm>
            <a:off x="5859425" y="249605"/>
            <a:ext cx="6245601" cy="2501045"/>
          </a:xfrm>
          <a:prstGeom prst="rect">
            <a:avLst/>
          </a:prstGeom>
          <a:noFill/>
          <a:ln>
            <a:noFill/>
          </a:ln>
        </p:spPr>
      </p:pic>
      <p:pic>
        <p:nvPicPr>
          <p:cNvPr id="571" name="Google Shape;571;g1e83443b488_0_0"/>
          <p:cNvPicPr preferRelativeResize="0"/>
          <p:nvPr/>
        </p:nvPicPr>
        <p:blipFill>
          <a:blip r:embed="rId4">
            <a:alphaModFix/>
          </a:blip>
          <a:stretch>
            <a:fillRect/>
          </a:stretch>
        </p:blipFill>
        <p:spPr>
          <a:xfrm>
            <a:off x="6469401" y="3086075"/>
            <a:ext cx="4654000" cy="1906275"/>
          </a:xfrm>
          <a:prstGeom prst="rect">
            <a:avLst/>
          </a:prstGeom>
          <a:noFill/>
          <a:ln>
            <a:noFill/>
          </a:ln>
        </p:spPr>
      </p:pic>
      <p:pic>
        <p:nvPicPr>
          <p:cNvPr id="572" name="Google Shape;572;g1e83443b488_0_0"/>
          <p:cNvPicPr preferRelativeResize="0"/>
          <p:nvPr/>
        </p:nvPicPr>
        <p:blipFill>
          <a:blip r:embed="rId5">
            <a:alphaModFix/>
          </a:blip>
          <a:stretch>
            <a:fillRect/>
          </a:stretch>
        </p:blipFill>
        <p:spPr>
          <a:xfrm>
            <a:off x="53000" y="438141"/>
            <a:ext cx="5893401" cy="55551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p33"/>
          <p:cNvPicPr preferRelativeResize="0"/>
          <p:nvPr/>
        </p:nvPicPr>
        <p:blipFill rotWithShape="1">
          <a:blip r:embed="rId3">
            <a:alphaModFix/>
          </a:blip>
          <a:srcRect b="0" l="0" r="0" t="0"/>
          <a:stretch/>
        </p:blipFill>
        <p:spPr>
          <a:xfrm>
            <a:off x="-1" y="249381"/>
            <a:ext cx="12192001" cy="3931298"/>
          </a:xfrm>
          <a:prstGeom prst="rect">
            <a:avLst/>
          </a:prstGeom>
          <a:noFill/>
          <a:ln>
            <a:noFill/>
          </a:ln>
        </p:spPr>
      </p:pic>
      <p:sp>
        <p:nvSpPr>
          <p:cNvPr id="578" name="Google Shape;578;p33"/>
          <p:cNvSpPr/>
          <p:nvPr/>
        </p:nvSpPr>
        <p:spPr>
          <a:xfrm>
            <a:off x="609600" y="5405643"/>
            <a:ext cx="1095894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900" u="sng">
                <a:solidFill>
                  <a:schemeClr val="dk1"/>
                </a:solidFill>
                <a:latin typeface="Calibri"/>
                <a:ea typeface="Calibri"/>
                <a:cs typeface="Calibri"/>
                <a:sym typeface="Calibri"/>
                <a:hlinkClick r:id="rId4">
                  <a:extLst>
                    <a:ext uri="{A12FA001-AC4F-418D-AE19-62706E023703}">
                      <ahyp:hlinkClr val="tx"/>
                    </a:ext>
                  </a:extLst>
                </a:hlinkClick>
              </a:rPr>
              <a:t>Download </a:t>
            </a:r>
            <a:endParaRPr b="1" sz="4900">
              <a:solidFill>
                <a:schemeClr val="dk1"/>
              </a:solidFill>
              <a:latin typeface="Calibri"/>
              <a:ea typeface="Calibri"/>
              <a:cs typeface="Calibri"/>
              <a:sym typeface="Calibri"/>
            </a:endParaRPr>
          </a:p>
        </p:txBody>
      </p:sp>
      <p:sp>
        <p:nvSpPr>
          <p:cNvPr id="579" name="Google Shape;579;p33"/>
          <p:cNvSpPr txBox="1"/>
          <p:nvPr/>
        </p:nvSpPr>
        <p:spPr>
          <a:xfrm>
            <a:off x="10287375" y="2141725"/>
            <a:ext cx="2054700" cy="43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FF0000"/>
                </a:solidFill>
                <a:latin typeface="Caveat"/>
                <a:ea typeface="Caveat"/>
                <a:cs typeface="Caveat"/>
                <a:sym typeface="Caveat"/>
              </a:rPr>
              <a:t>Now called Shortcuts</a:t>
            </a:r>
            <a:endParaRPr b="1" sz="1600">
              <a:solidFill>
                <a:srgbClr val="FF0000"/>
              </a:solidFill>
              <a:latin typeface="Caveat"/>
              <a:ea typeface="Caveat"/>
              <a:cs typeface="Caveat"/>
              <a:sym typeface="Cave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34"/>
          <p:cNvPicPr preferRelativeResize="0"/>
          <p:nvPr/>
        </p:nvPicPr>
        <p:blipFill rotWithShape="1">
          <a:blip r:embed="rId3">
            <a:alphaModFix/>
          </a:blip>
          <a:srcRect b="0" l="0" r="0" t="0"/>
          <a:stretch/>
        </p:blipFill>
        <p:spPr>
          <a:xfrm>
            <a:off x="0" y="529072"/>
            <a:ext cx="12144522" cy="3835112"/>
          </a:xfrm>
          <a:prstGeom prst="rect">
            <a:avLst/>
          </a:prstGeom>
          <a:noFill/>
          <a:ln>
            <a:noFill/>
          </a:ln>
        </p:spPr>
      </p:pic>
      <p:sp>
        <p:nvSpPr>
          <p:cNvPr id="585" name="Google Shape;585;p34"/>
          <p:cNvSpPr/>
          <p:nvPr/>
        </p:nvSpPr>
        <p:spPr>
          <a:xfrm>
            <a:off x="610763" y="5001614"/>
            <a:ext cx="109230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000" u="sng">
                <a:solidFill>
                  <a:schemeClr val="dk1"/>
                </a:solidFill>
                <a:latin typeface="Calibri"/>
                <a:ea typeface="Calibri"/>
                <a:cs typeface="Calibri"/>
                <a:sym typeface="Calibri"/>
                <a:hlinkClick r:id="rId4">
                  <a:extLst>
                    <a:ext uri="{A12FA001-AC4F-418D-AE19-62706E023703}">
                      <ahyp:hlinkClr val="tx"/>
                    </a:ext>
                  </a:extLst>
                </a:hlinkClick>
              </a:rPr>
              <a:t>Download </a:t>
            </a:r>
            <a:endParaRPr sz="50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id="590" name="Google Shape;590;p39"/>
          <p:cNvPicPr preferRelativeResize="0"/>
          <p:nvPr/>
        </p:nvPicPr>
        <p:blipFill rotWithShape="1">
          <a:blip r:embed="rId3">
            <a:alphaModFix/>
          </a:blip>
          <a:srcRect b="0" l="0" r="0" t="0"/>
          <a:stretch/>
        </p:blipFill>
        <p:spPr>
          <a:xfrm>
            <a:off x="-14873" y="815967"/>
            <a:ext cx="12206873" cy="6042033"/>
          </a:xfrm>
          <a:prstGeom prst="rect">
            <a:avLst/>
          </a:prstGeom>
          <a:noFill/>
          <a:ln>
            <a:noFill/>
          </a:ln>
        </p:spPr>
      </p:pic>
      <p:sp>
        <p:nvSpPr>
          <p:cNvPr id="591" name="Google Shape;591;p39"/>
          <p:cNvSpPr/>
          <p:nvPr/>
        </p:nvSpPr>
        <p:spPr>
          <a:xfrm>
            <a:off x="641684" y="0"/>
            <a:ext cx="1094071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dk1"/>
                </a:solidFill>
                <a:latin typeface="Calibri"/>
                <a:ea typeface="Calibri"/>
                <a:cs typeface="Calibri"/>
                <a:sym typeface="Calibri"/>
              </a:rPr>
              <a:t>buffer.com </a:t>
            </a:r>
            <a:endParaRPr b="1" sz="54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41"/>
          <p:cNvPicPr preferRelativeResize="0"/>
          <p:nvPr/>
        </p:nvPicPr>
        <p:blipFill rotWithShape="1">
          <a:blip r:embed="rId3">
            <a:alphaModFix/>
          </a:blip>
          <a:srcRect b="0" l="0" r="0" t="0"/>
          <a:stretch/>
        </p:blipFill>
        <p:spPr>
          <a:xfrm>
            <a:off x="0" y="174067"/>
            <a:ext cx="6257566" cy="2135996"/>
          </a:xfrm>
          <a:prstGeom prst="rect">
            <a:avLst/>
          </a:prstGeom>
          <a:noFill/>
          <a:ln>
            <a:noFill/>
          </a:ln>
        </p:spPr>
      </p:pic>
      <p:sp>
        <p:nvSpPr>
          <p:cNvPr id="597" name="Google Shape;597;p41"/>
          <p:cNvSpPr/>
          <p:nvPr/>
        </p:nvSpPr>
        <p:spPr>
          <a:xfrm>
            <a:off x="673768" y="5811071"/>
            <a:ext cx="1089259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dk1"/>
                </a:solidFill>
                <a:latin typeface="Calibri"/>
                <a:ea typeface="Calibri"/>
                <a:cs typeface="Calibri"/>
                <a:sym typeface="Calibri"/>
              </a:rPr>
              <a:t>https://hootsuite.com/</a:t>
            </a:r>
            <a:endParaRPr/>
          </a:p>
        </p:txBody>
      </p:sp>
      <p:sp>
        <p:nvSpPr>
          <p:cNvPr id="598" name="Google Shape;598;p41"/>
          <p:cNvSpPr/>
          <p:nvPr/>
        </p:nvSpPr>
        <p:spPr>
          <a:xfrm>
            <a:off x="673768" y="2758760"/>
            <a:ext cx="1089259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Open Sans"/>
                <a:ea typeface="Open Sans"/>
                <a:cs typeface="Open Sans"/>
                <a:sym typeface="Open Sans"/>
              </a:rPr>
              <a:t>Manage multiple networks, schedule posts, and engage</a:t>
            </a:r>
            <a:br>
              <a:rPr lang="en-US" sz="3200">
                <a:solidFill>
                  <a:schemeClr val="dk1"/>
                </a:solidFill>
                <a:latin typeface="Open Sans"/>
                <a:ea typeface="Open Sans"/>
                <a:cs typeface="Open Sans"/>
                <a:sym typeface="Open Sans"/>
              </a:rPr>
            </a:br>
            <a:r>
              <a:rPr lang="en-US" sz="3200">
                <a:solidFill>
                  <a:schemeClr val="dk1"/>
                </a:solidFill>
                <a:latin typeface="Open Sans"/>
                <a:ea typeface="Open Sans"/>
                <a:cs typeface="Open Sans"/>
                <a:sym typeface="Open Sans"/>
              </a:rPr>
              <a:t>your audience, all in one place.</a:t>
            </a:r>
            <a:endParaRPr b="0" i="0" sz="3200">
              <a:solidFill>
                <a:schemeClr val="dk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id="603" name="Google Shape;603;p40"/>
          <p:cNvPicPr preferRelativeResize="0"/>
          <p:nvPr/>
        </p:nvPicPr>
        <p:blipFill rotWithShape="1">
          <a:blip r:embed="rId3">
            <a:alphaModFix/>
          </a:blip>
          <a:srcRect b="0" l="0" r="0" t="0"/>
          <a:stretch/>
        </p:blipFill>
        <p:spPr>
          <a:xfrm>
            <a:off x="0" y="-48278"/>
            <a:ext cx="12192000" cy="5864506"/>
          </a:xfrm>
          <a:prstGeom prst="rect">
            <a:avLst/>
          </a:prstGeom>
          <a:noFill/>
          <a:ln>
            <a:noFill/>
          </a:ln>
        </p:spPr>
      </p:pic>
      <p:sp>
        <p:nvSpPr>
          <p:cNvPr id="604" name="Google Shape;604;p40"/>
          <p:cNvSpPr/>
          <p:nvPr/>
        </p:nvSpPr>
        <p:spPr>
          <a:xfrm>
            <a:off x="609600" y="5939409"/>
            <a:ext cx="109728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dk1"/>
                </a:solidFill>
                <a:latin typeface="Calibri"/>
                <a:ea typeface="Calibri"/>
                <a:cs typeface="Calibri"/>
                <a:sym typeface="Calibri"/>
              </a:rPr>
              <a:t>https://zapier.com/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9" name="Shape 609"/>
        <p:cNvGrpSpPr/>
        <p:nvPr/>
      </p:nvGrpSpPr>
      <p:grpSpPr>
        <a:xfrm>
          <a:off x="0" y="0"/>
          <a:ext cx="0" cy="0"/>
          <a:chOff x="0" y="0"/>
          <a:chExt cx="0" cy="0"/>
        </a:xfrm>
      </p:grpSpPr>
      <p:sp>
        <p:nvSpPr>
          <p:cNvPr id="610" name="Google Shape;610;g1e83321da3d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pic>
        <p:nvPicPr>
          <p:cNvPr descr="Tired of manually uploading videos? Create a ZAP between Zoom and Youtube and have your recordings be automatically uploaded to Youtube!&#10;&#10;Important note: Make sure the Video in Zapier is the &quot;Video Files Download URL&quot; and you have to make sure your settings in Zoom are set up so that anyone can download the file with the link (no password).&#10;&#10;Zoom settings (Under Recordings):&#10;Toggle on: Allow cloud recording sharing&#10;Toggle off: Require users to authenticate before viewing cloud recordings&#10;Toggle off: Require passcode to access shared cloud recordings&#10;&#10;Are you a virtual assistant who is interested in learning more tech?&#10;&#10;*Join my Facebook group here: https://www.facebook.com/groups/becomeatechva&#10;&#10;*Get my Free Guide for Tech VA's: https://www.techwithjess.com/Tech-VA-Guide" id="611" name="Google Shape;611;g1e83321da3d_0_0" title="Upload Zoom Recordings to Youtube Automatically with Zapier">
            <a:hlinkClick r:id="rId3"/>
          </p:cNvPr>
          <p:cNvPicPr preferRelativeResize="0"/>
          <p:nvPr/>
        </p:nvPicPr>
        <p:blipFill>
          <a:blip r:embed="rId4">
            <a:alphaModFix/>
          </a:blip>
          <a:stretch>
            <a:fillRect/>
          </a:stretch>
        </p:blipFill>
        <p:spPr>
          <a:xfrm>
            <a:off x="1148788" y="824100"/>
            <a:ext cx="9894425" cy="5565600"/>
          </a:xfrm>
          <a:prstGeom prst="rect">
            <a:avLst/>
          </a:prstGeom>
          <a:noFill/>
          <a:ln>
            <a:noFill/>
          </a:ln>
        </p:spPr>
      </p:pic>
      <p:sp>
        <p:nvSpPr>
          <p:cNvPr id="612" name="Google Shape;612;g1e83321da3d_0_0"/>
          <p:cNvSpPr txBox="1"/>
          <p:nvPr/>
        </p:nvSpPr>
        <p:spPr>
          <a:xfrm>
            <a:off x="1059825" y="141725"/>
            <a:ext cx="9889500" cy="53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lt1"/>
                </a:solidFill>
                <a:latin typeface="Calibri"/>
                <a:ea typeface="Calibri"/>
                <a:cs typeface="Calibri"/>
                <a:sym typeface="Calibri"/>
              </a:rPr>
              <a:t>Upload Zoom to YouTube Using Zapier</a:t>
            </a:r>
            <a:endParaRPr b="1" sz="2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000"/>
                                        <p:tgtEl>
                                          <p:spTgt spid="6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id="617" name="Google Shape;617;g1e829fc528c_1_89"/>
          <p:cNvPicPr preferRelativeResize="0"/>
          <p:nvPr/>
        </p:nvPicPr>
        <p:blipFill rotWithShape="1">
          <a:blip r:embed="rId3">
            <a:alphaModFix/>
          </a:blip>
          <a:srcRect b="0" l="0" r="0" t="0"/>
          <a:stretch/>
        </p:blipFill>
        <p:spPr>
          <a:xfrm>
            <a:off x="139336" y="2173020"/>
            <a:ext cx="10903133" cy="4397597"/>
          </a:xfrm>
          <a:prstGeom prst="rect">
            <a:avLst/>
          </a:prstGeom>
          <a:noFill/>
          <a:ln>
            <a:noFill/>
          </a:ln>
        </p:spPr>
      </p:pic>
      <p:pic>
        <p:nvPicPr>
          <p:cNvPr id="618" name="Google Shape;618;g1e829fc528c_1_89"/>
          <p:cNvPicPr preferRelativeResize="0"/>
          <p:nvPr/>
        </p:nvPicPr>
        <p:blipFill rotWithShape="1">
          <a:blip r:embed="rId4">
            <a:alphaModFix/>
          </a:blip>
          <a:srcRect b="0" l="0" r="0" t="0"/>
          <a:stretch/>
        </p:blipFill>
        <p:spPr>
          <a:xfrm>
            <a:off x="7263008" y="2618510"/>
            <a:ext cx="4211587" cy="1674236"/>
          </a:xfrm>
          <a:prstGeom prst="rect">
            <a:avLst/>
          </a:prstGeom>
          <a:noFill/>
          <a:ln>
            <a:noFill/>
          </a:ln>
        </p:spPr>
      </p:pic>
      <p:sp>
        <p:nvSpPr>
          <p:cNvPr id="619" name="Google Shape;619;g1e829fc528c_1_89"/>
          <p:cNvSpPr txBox="1"/>
          <p:nvPr/>
        </p:nvSpPr>
        <p:spPr>
          <a:xfrm>
            <a:off x="616528" y="401256"/>
            <a:ext cx="10959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D7D31"/>
              </a:buClr>
              <a:buSzPts val="7200"/>
              <a:buFont typeface="Calibri"/>
              <a:buNone/>
            </a:pPr>
            <a:r>
              <a:rPr b="0" i="0" lang="en-US" sz="7200" u="none" cap="none" strike="noStrike">
                <a:solidFill>
                  <a:srgbClr val="ED7D31"/>
                </a:solidFill>
                <a:latin typeface="Calibri"/>
                <a:ea typeface="Calibri"/>
                <a:cs typeface="Calibri"/>
                <a:sym typeface="Calibri"/>
              </a:rPr>
              <a:t>Contact </a:t>
            </a:r>
            <a:r>
              <a:rPr b="0" i="0" lang="en-US" sz="7200" u="none" cap="none" strike="noStrike">
                <a:solidFill>
                  <a:srgbClr val="70AD47"/>
                </a:solidFill>
                <a:latin typeface="Calibri"/>
                <a:ea typeface="Calibri"/>
                <a:cs typeface="Calibri"/>
                <a:sym typeface="Calibri"/>
              </a:rPr>
              <a:t>me!</a:t>
            </a:r>
            <a:endParaRPr b="0" i="0" sz="1500" u="none" cap="none" strike="noStrike">
              <a:solidFill>
                <a:srgbClr val="000000"/>
              </a:solidFill>
              <a:latin typeface="Arial"/>
              <a:ea typeface="Arial"/>
              <a:cs typeface="Arial"/>
              <a:sym typeface="Arial"/>
            </a:endParaRPr>
          </a:p>
        </p:txBody>
      </p:sp>
      <p:pic>
        <p:nvPicPr>
          <p:cNvPr id="620" name="Google Shape;620;g1e829fc528c_1_89"/>
          <p:cNvPicPr preferRelativeResize="0"/>
          <p:nvPr/>
        </p:nvPicPr>
        <p:blipFill rotWithShape="1">
          <a:blip r:embed="rId5">
            <a:alphaModFix/>
          </a:blip>
          <a:srcRect b="0" l="0" r="0" t="0"/>
          <a:stretch/>
        </p:blipFill>
        <p:spPr>
          <a:xfrm>
            <a:off x="1447403" y="4694490"/>
            <a:ext cx="9699568" cy="1876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g1e82552222f_0_16"/>
          <p:cNvPicPr preferRelativeResize="0"/>
          <p:nvPr/>
        </p:nvPicPr>
        <p:blipFill rotWithShape="1">
          <a:blip r:embed="rId3">
            <a:alphaModFix/>
          </a:blip>
          <a:srcRect b="0" l="0" r="0" t="0"/>
          <a:stretch/>
        </p:blipFill>
        <p:spPr>
          <a:xfrm>
            <a:off x="1798227" y="319219"/>
            <a:ext cx="7761409" cy="6372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http://image.slidesharecdn.com/twitter-090723095029-phpapp02/95/tweeting-and-texting-27-728.jpg?cb=1248343005" id="363" name="Google Shape;363;g1e82552222f_0_20"/>
          <p:cNvPicPr preferRelativeResize="0"/>
          <p:nvPr/>
        </p:nvPicPr>
        <p:blipFill rotWithShape="1">
          <a:blip r:embed="rId3">
            <a:alphaModFix/>
          </a:blip>
          <a:srcRect b="0" l="0" r="0" t="0"/>
          <a:stretch/>
        </p:blipFill>
        <p:spPr>
          <a:xfrm>
            <a:off x="1828728" y="623560"/>
            <a:ext cx="8312584" cy="6234440"/>
          </a:xfrm>
          <a:prstGeom prst="rect">
            <a:avLst/>
          </a:prstGeom>
          <a:noFill/>
          <a:ln>
            <a:noFill/>
          </a:ln>
        </p:spPr>
      </p:pic>
      <p:sp>
        <p:nvSpPr>
          <p:cNvPr id="364" name="Google Shape;364;g1e82552222f_0_20"/>
          <p:cNvSpPr txBox="1"/>
          <p:nvPr/>
        </p:nvSpPr>
        <p:spPr>
          <a:xfrm>
            <a:off x="1524000" y="54362"/>
            <a:ext cx="91440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chemeClr val="dk1"/>
                </a:solidFill>
                <a:latin typeface="Calibri"/>
                <a:ea typeface="Calibri"/>
                <a:cs typeface="Calibri"/>
                <a:sym typeface="Calibri"/>
              </a:rPr>
              <a:t>A blast from the past … </a:t>
            </a:r>
            <a:endParaRPr sz="4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8" name="Shape 368"/>
        <p:cNvGrpSpPr/>
        <p:nvPr/>
      </p:nvGrpSpPr>
      <p:grpSpPr>
        <a:xfrm>
          <a:off x="0" y="0"/>
          <a:ext cx="0" cy="0"/>
          <a:chOff x="0" y="0"/>
          <a:chExt cx="0" cy="0"/>
        </a:xfrm>
      </p:grpSpPr>
      <p:sp>
        <p:nvSpPr>
          <p:cNvPr id="369" name="Google Shape;369;g1e82552222f_0_25"/>
          <p:cNvSpPr txBox="1"/>
          <p:nvPr>
            <p:ph type="title"/>
          </p:nvPr>
        </p:nvSpPr>
        <p:spPr>
          <a:xfrm>
            <a:off x="613062" y="8338"/>
            <a:ext cx="10965900" cy="82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200">
                <a:solidFill>
                  <a:schemeClr val="lt1"/>
                </a:solidFill>
              </a:rPr>
              <a:t>Using Yahoo! Pipes </a:t>
            </a:r>
            <a:endParaRPr b="1" sz="4200">
              <a:solidFill>
                <a:schemeClr val="lt1"/>
              </a:solidFill>
            </a:endParaRPr>
          </a:p>
        </p:txBody>
      </p:sp>
      <p:sp>
        <p:nvSpPr>
          <p:cNvPr id="370" name="Google Shape;370;g1e82552222f_0_25"/>
          <p:cNvSpPr/>
          <p:nvPr/>
        </p:nvSpPr>
        <p:spPr>
          <a:xfrm>
            <a:off x="124616" y="5717975"/>
            <a:ext cx="114855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Calibri"/>
                <a:ea typeface="Calibri"/>
                <a:cs typeface="Calibri"/>
                <a:sym typeface="Calibri"/>
              </a:rPr>
              <a:t>Note:</a:t>
            </a:r>
            <a:r>
              <a:rPr lang="en-US" sz="2200">
                <a:solidFill>
                  <a:schemeClr val="lt1"/>
                </a:solidFill>
                <a:latin typeface="Calibri"/>
                <a:ea typeface="Calibri"/>
                <a:cs typeface="Calibri"/>
                <a:sym typeface="Calibri"/>
              </a:rPr>
              <a:t> This pipe was recorded to show how to truncate each RSS feed to only 5 items, use the Union Module to merge 5 separate sources into a single list of items, sort them by title, and use the Unique Module to remove duplicate items. </a:t>
            </a:r>
            <a:endParaRPr sz="1800">
              <a:solidFill>
                <a:schemeClr val="lt1"/>
              </a:solidFill>
            </a:endParaRPr>
          </a:p>
        </p:txBody>
      </p:sp>
      <p:pic>
        <p:nvPicPr>
          <p:cNvPr descr="This pipe was modified and this screencast was recorded to show how to truncate each RSS feed to only 5 items, use the Union Module to merge up to 5 separate sources into a single list of items, sort them by title, and use the Unique Module to remove duplicate items. This screencast was embedded in another video for the Internet Librarian 2009 conference." id="371" name="Google Shape;371;g1e82552222f_0_25" title="Using Yahoo! Pipes">
            <a:hlinkClick r:id="rId3"/>
          </p:cNvPr>
          <p:cNvPicPr preferRelativeResize="0"/>
          <p:nvPr/>
        </p:nvPicPr>
        <p:blipFill>
          <a:blip r:embed="rId4">
            <a:alphaModFix/>
          </a:blip>
          <a:stretch>
            <a:fillRect/>
          </a:stretch>
        </p:blipFill>
        <p:spPr>
          <a:xfrm>
            <a:off x="1641991" y="906049"/>
            <a:ext cx="8427884" cy="4740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1e82552222f_0_32"/>
          <p:cNvSpPr txBox="1"/>
          <p:nvPr>
            <p:ph type="title"/>
          </p:nvPr>
        </p:nvSpPr>
        <p:spPr>
          <a:xfrm>
            <a:off x="11237700" y="6507900"/>
            <a:ext cx="954300" cy="35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1800" u="sng">
                <a:hlinkClick r:id="rId3"/>
              </a:rPr>
              <a:t>Source</a:t>
            </a:r>
            <a:r>
              <a:rPr b="1" lang="en-US" sz="1800" u="sng">
                <a:hlinkClick r:id="rId4"/>
              </a:rPr>
              <a:t> </a:t>
            </a:r>
            <a:endParaRPr b="1" sz="1800"/>
          </a:p>
        </p:txBody>
      </p:sp>
      <p:sp>
        <p:nvSpPr>
          <p:cNvPr id="377" name="Google Shape;377;g1e82552222f_0_32"/>
          <p:cNvSpPr/>
          <p:nvPr/>
        </p:nvSpPr>
        <p:spPr>
          <a:xfrm>
            <a:off x="581948" y="-8"/>
            <a:ext cx="109866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222222"/>
                </a:solidFill>
                <a:latin typeface="Helvetica Neue"/>
                <a:ea typeface="Helvetica Neue"/>
                <a:cs typeface="Helvetica Neue"/>
                <a:sym typeface="Helvetica Neue"/>
              </a:rPr>
              <a:t>Yahoo Pipes Alternatives</a:t>
            </a:r>
            <a:endParaRPr b="1" i="0" sz="3600">
              <a:solidFill>
                <a:srgbClr val="222222"/>
              </a:solidFill>
              <a:latin typeface="Helvetica Neue"/>
              <a:ea typeface="Helvetica Neue"/>
              <a:cs typeface="Helvetica Neue"/>
              <a:sym typeface="Helvetica Neue"/>
            </a:endParaRPr>
          </a:p>
        </p:txBody>
      </p:sp>
      <p:pic>
        <p:nvPicPr>
          <p:cNvPr descr="Hurry! Act Now! Report Transformation for NAV is Coming! | ArcherPoint ..." id="378" name="Google Shape;378;g1e82552222f_0_32"/>
          <p:cNvPicPr preferRelativeResize="0"/>
          <p:nvPr/>
        </p:nvPicPr>
        <p:blipFill rotWithShape="1">
          <a:blip r:embed="rId5">
            <a:alphaModFix/>
          </a:blip>
          <a:srcRect b="0" l="0" r="0" t="0"/>
          <a:stretch/>
        </p:blipFill>
        <p:spPr>
          <a:xfrm>
            <a:off x="5766798" y="646200"/>
            <a:ext cx="3993950" cy="3982425"/>
          </a:xfrm>
          <a:prstGeom prst="rect">
            <a:avLst/>
          </a:prstGeom>
          <a:noFill/>
          <a:ln>
            <a:noFill/>
          </a:ln>
        </p:spPr>
      </p:pic>
      <p:sp>
        <p:nvSpPr>
          <p:cNvPr id="379" name="Google Shape;379;g1e82552222f_0_32"/>
          <p:cNvSpPr txBox="1"/>
          <p:nvPr/>
        </p:nvSpPr>
        <p:spPr>
          <a:xfrm>
            <a:off x="4695250" y="5333800"/>
            <a:ext cx="74967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chemeClr val="dk1"/>
                </a:solidFill>
                <a:latin typeface="Calibri"/>
                <a:ea typeface="Calibri"/>
                <a:cs typeface="Calibri"/>
                <a:sym typeface="Calibri"/>
              </a:rPr>
              <a:t>Many of these are discontinued!</a:t>
            </a:r>
            <a:endParaRPr b="1" sz="3800">
              <a:solidFill>
                <a:schemeClr val="dk1"/>
              </a:solidFill>
              <a:latin typeface="Calibri"/>
              <a:ea typeface="Calibri"/>
              <a:cs typeface="Calibri"/>
              <a:sym typeface="Calibri"/>
            </a:endParaRPr>
          </a:p>
        </p:txBody>
      </p:sp>
      <p:sp>
        <p:nvSpPr>
          <p:cNvPr id="380" name="Google Shape;380;g1e82552222f_0_32"/>
          <p:cNvSpPr txBox="1"/>
          <p:nvPr/>
        </p:nvSpPr>
        <p:spPr>
          <a:xfrm>
            <a:off x="581950" y="1035100"/>
            <a:ext cx="62352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6">
                  <a:extLst>
                    <a:ext uri="{A12FA001-AC4F-418D-AE19-62706E023703}">
                      <ahyp:hlinkClr val="tx"/>
                    </a:ext>
                  </a:extLst>
                </a:hlinkClick>
              </a:rPr>
              <a:t>Pipe2Py</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7">
                  <a:extLst>
                    <a:ext uri="{A12FA001-AC4F-418D-AE19-62706E023703}">
                      <ahyp:hlinkClr val="tx"/>
                    </a:ext>
                  </a:extLst>
                </a:hlinkClick>
              </a:rPr>
              <a:t>RSS Percolator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8">
                  <a:extLst>
                    <a:ext uri="{A12FA001-AC4F-418D-AE19-62706E023703}">
                      <ahyp:hlinkClr val="tx"/>
                    </a:ext>
                  </a:extLst>
                </a:hlinkClick>
              </a:rPr>
              <a:t>Superpipes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9">
                  <a:extLst>
                    <a:ext uri="{A12FA001-AC4F-418D-AE19-62706E023703}">
                      <ahyp:hlinkClr val="tx"/>
                    </a:ext>
                  </a:extLst>
                </a:hlinkClick>
              </a:rPr>
              <a:t>FeedsAPI</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10">
                  <a:extLst>
                    <a:ext uri="{A12FA001-AC4F-418D-AE19-62706E023703}">
                      <ahyp:hlinkClr val="tx"/>
                    </a:ext>
                  </a:extLst>
                </a:hlinkClick>
              </a:rPr>
              <a:t>Pypes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11">
                  <a:extLst>
                    <a:ext uri="{A12FA001-AC4F-418D-AE19-62706E023703}">
                      <ahyp:hlinkClr val="tx"/>
                    </a:ext>
                  </a:extLst>
                </a:hlinkClick>
              </a:rPr>
              <a:t>ClickScript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12">
                  <a:extLst>
                    <a:ext uri="{A12FA001-AC4F-418D-AE19-62706E023703}">
                      <ahyp:hlinkClr val="tx"/>
                    </a:ext>
                  </a:extLst>
                </a:hlinkClick>
              </a:rPr>
              <a:t>WebHookIt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13">
                  <a:extLst>
                    <a:ext uri="{A12FA001-AC4F-418D-AE19-62706E023703}">
                      <ahyp:hlinkClr val="tx"/>
                    </a:ext>
                  </a:extLst>
                </a:hlinkClick>
              </a:rPr>
              <a:t>Mulesoft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14">
                  <a:extLst>
                    <a:ext uri="{A12FA001-AC4F-418D-AE19-62706E023703}">
                      <ahyp:hlinkClr val="tx"/>
                    </a:ext>
                  </a:extLst>
                </a:hlinkClick>
              </a:rPr>
              <a:t>Quadrigram</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15">
                  <a:extLst>
                    <a:ext uri="{A12FA001-AC4F-418D-AE19-62706E023703}">
                      <ahyp:hlinkClr val="tx"/>
                    </a:ext>
                  </a:extLst>
                </a:hlinkClick>
              </a:rPr>
              <a:t>Feedly + IFTTT solution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16">
                  <a:extLst>
                    <a:ext uri="{A12FA001-AC4F-418D-AE19-62706E023703}">
                      <ahyp:hlinkClr val="tx"/>
                    </a:ext>
                  </a:extLst>
                </a:hlinkClick>
              </a:rPr>
              <a:t>Huginn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4"/>
          <p:cNvPicPr preferRelativeResize="0"/>
          <p:nvPr/>
        </p:nvPicPr>
        <p:blipFill rotWithShape="1">
          <a:blip r:embed="rId3">
            <a:alphaModFix/>
          </a:blip>
          <a:srcRect b="0" l="0" r="0" t="0"/>
          <a:stretch/>
        </p:blipFill>
        <p:spPr>
          <a:xfrm>
            <a:off x="576790" y="1676400"/>
            <a:ext cx="11192062" cy="2673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0" name="Shape 390"/>
        <p:cNvGrpSpPr/>
        <p:nvPr/>
      </p:nvGrpSpPr>
      <p:grpSpPr>
        <a:xfrm>
          <a:off x="0" y="0"/>
          <a:ext cx="0" cy="0"/>
          <a:chOff x="0" y="0"/>
          <a:chExt cx="0" cy="0"/>
        </a:xfrm>
      </p:grpSpPr>
      <p:sp>
        <p:nvSpPr>
          <p:cNvPr id="391" name="Google Shape;391;g1e82552222f_0_40"/>
          <p:cNvSpPr txBox="1"/>
          <p:nvPr>
            <p:ph type="title"/>
          </p:nvPr>
        </p:nvSpPr>
        <p:spPr>
          <a:xfrm>
            <a:off x="6916825" y="3048450"/>
            <a:ext cx="5087100" cy="761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b="1" lang="en-US" sz="4140">
                <a:solidFill>
                  <a:schemeClr val="lt1"/>
                </a:solidFill>
              </a:rPr>
              <a:t>The Internet of Things is Far Bigger Than Anyone Realizes!</a:t>
            </a:r>
            <a:endParaRPr b="1" sz="4140">
              <a:solidFill>
                <a:schemeClr val="lt1"/>
              </a:solidFill>
            </a:endParaRPr>
          </a:p>
        </p:txBody>
      </p:sp>
      <p:pic>
        <p:nvPicPr>
          <p:cNvPr descr="internet of things" id="392" name="Google Shape;392;g1e82552222f_0_40"/>
          <p:cNvPicPr preferRelativeResize="0"/>
          <p:nvPr/>
        </p:nvPicPr>
        <p:blipFill>
          <a:blip r:embed="rId3">
            <a:alphaModFix/>
          </a:blip>
          <a:stretch>
            <a:fillRect/>
          </a:stretch>
        </p:blipFill>
        <p:spPr>
          <a:xfrm>
            <a:off x="0" y="0"/>
            <a:ext cx="6796775" cy="6796750"/>
          </a:xfrm>
          <a:prstGeom prst="rect">
            <a:avLst/>
          </a:prstGeom>
          <a:noFill/>
          <a:ln>
            <a:noFill/>
          </a:ln>
        </p:spPr>
      </p:pic>
      <p:sp>
        <p:nvSpPr>
          <p:cNvPr id="393" name="Google Shape;393;g1e82552222f_0_40"/>
          <p:cNvSpPr txBox="1"/>
          <p:nvPr/>
        </p:nvSpPr>
        <p:spPr>
          <a:xfrm>
            <a:off x="11546700" y="6568800"/>
            <a:ext cx="6453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u="sng">
                <a:solidFill>
                  <a:schemeClr val="lt1"/>
                </a:solidFill>
                <a:latin typeface="Calibri"/>
                <a:ea typeface="Calibri"/>
                <a:cs typeface="Calibri"/>
                <a:sym typeface="Calibri"/>
                <a:hlinkClick r:id="rId4">
                  <a:extLst>
                    <a:ext uri="{A12FA001-AC4F-418D-AE19-62706E023703}">
                      <ahyp:hlinkClr val="tx"/>
                    </a:ext>
                  </a:extLst>
                </a:hlinkClick>
              </a:rPr>
              <a:t>Source</a:t>
            </a:r>
            <a:endParaRPr b="1" sz="11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2016-07-06T15:14:42Z</dcterms:created>
  <dc:creator>Chad Mairn</dc:creator>
</cp:coreProperties>
</file>